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3" r:id="rId1"/>
    <p:sldMasterId id="2147483892" r:id="rId2"/>
  </p:sldMasterIdLst>
  <p:notesMasterIdLst>
    <p:notesMasterId r:id="rId28"/>
  </p:notesMasterIdLst>
  <p:handoutMasterIdLst>
    <p:handoutMasterId r:id="rId29"/>
  </p:handoutMasterIdLst>
  <p:sldIdLst>
    <p:sldId id="297" r:id="rId3"/>
    <p:sldId id="257" r:id="rId4"/>
    <p:sldId id="357" r:id="rId5"/>
    <p:sldId id="358" r:id="rId6"/>
    <p:sldId id="383" r:id="rId7"/>
    <p:sldId id="312" r:id="rId8"/>
    <p:sldId id="345" r:id="rId9"/>
    <p:sldId id="386" r:id="rId10"/>
    <p:sldId id="388" r:id="rId11"/>
    <p:sldId id="389" r:id="rId12"/>
    <p:sldId id="385" r:id="rId13"/>
    <p:sldId id="362" r:id="rId14"/>
    <p:sldId id="378" r:id="rId15"/>
    <p:sldId id="375" r:id="rId16"/>
    <p:sldId id="379" r:id="rId17"/>
    <p:sldId id="299" r:id="rId18"/>
    <p:sldId id="293" r:id="rId19"/>
    <p:sldId id="315" r:id="rId20"/>
    <p:sldId id="276" r:id="rId21"/>
    <p:sldId id="292" r:id="rId22"/>
    <p:sldId id="363" r:id="rId23"/>
    <p:sldId id="376" r:id="rId24"/>
    <p:sldId id="382" r:id="rId25"/>
    <p:sldId id="380" r:id="rId26"/>
    <p:sldId id="256" r:id="rId27"/>
  </p:sldIdLst>
  <p:sldSz cx="12192000" cy="6858000"/>
  <p:notesSz cx="6950075" cy="9236075"/>
  <p:defaultTextStyle>
    <a:defPPr>
      <a:defRPr lang="en-US"/>
    </a:defPPr>
    <a:lvl1pPr algn="l" rtl="0" fontAlgn="base">
      <a:spcBef>
        <a:spcPct val="0"/>
      </a:spcBef>
      <a:spcAft>
        <a:spcPct val="0"/>
      </a:spcAft>
      <a:defRPr kern="1200">
        <a:solidFill>
          <a:schemeClr val="tx1"/>
        </a:solidFill>
        <a:latin typeface="Gill Sans MT"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Gill Sans MT"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Gill Sans MT"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Gill Sans MT"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Gill Sans MT" pitchFamily="34" charset="0"/>
        <a:ea typeface="ＭＳ Ｐゴシック" pitchFamily="34" charset="-128"/>
        <a:cs typeface="+mn-cs"/>
      </a:defRPr>
    </a:lvl5pPr>
    <a:lvl6pPr marL="2286000" algn="l" defTabSz="914400" rtl="0" eaLnBrk="1" latinLnBrk="0" hangingPunct="1">
      <a:defRPr kern="1200">
        <a:solidFill>
          <a:schemeClr val="tx1"/>
        </a:solidFill>
        <a:latin typeface="Gill Sans MT" pitchFamily="34" charset="0"/>
        <a:ea typeface="ＭＳ Ｐゴシック" pitchFamily="34" charset="-128"/>
        <a:cs typeface="+mn-cs"/>
      </a:defRPr>
    </a:lvl6pPr>
    <a:lvl7pPr marL="2743200" algn="l" defTabSz="914400" rtl="0" eaLnBrk="1" latinLnBrk="0" hangingPunct="1">
      <a:defRPr kern="1200">
        <a:solidFill>
          <a:schemeClr val="tx1"/>
        </a:solidFill>
        <a:latin typeface="Gill Sans MT" pitchFamily="34" charset="0"/>
        <a:ea typeface="ＭＳ Ｐゴシック" pitchFamily="34" charset="-128"/>
        <a:cs typeface="+mn-cs"/>
      </a:defRPr>
    </a:lvl7pPr>
    <a:lvl8pPr marL="3200400" algn="l" defTabSz="914400" rtl="0" eaLnBrk="1" latinLnBrk="0" hangingPunct="1">
      <a:defRPr kern="1200">
        <a:solidFill>
          <a:schemeClr val="tx1"/>
        </a:solidFill>
        <a:latin typeface="Gill Sans MT" pitchFamily="34" charset="0"/>
        <a:ea typeface="ＭＳ Ｐゴシック" pitchFamily="34" charset="-128"/>
        <a:cs typeface="+mn-cs"/>
      </a:defRPr>
    </a:lvl8pPr>
    <a:lvl9pPr marL="3657600" algn="l" defTabSz="914400" rtl="0" eaLnBrk="1" latinLnBrk="0" hangingPunct="1">
      <a:defRPr kern="1200">
        <a:solidFill>
          <a:schemeClr val="tx1"/>
        </a:solidFill>
        <a:latin typeface="Gill Sans MT"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3648" userDrawn="1">
          <p15:clr>
            <a:srgbClr val="A4A3A4"/>
          </p15:clr>
        </p15:guide>
        <p15:guide id="2" pos="371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lise Bender" initials="EB"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6092"/>
    <a:srgbClr val="2F5373"/>
    <a:srgbClr val="4B413B"/>
    <a:srgbClr val="738CA1"/>
    <a:srgbClr val="C96300"/>
    <a:srgbClr val="A89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300" autoAdjust="0"/>
    <p:restoredTop sz="70293" autoAdjust="0"/>
  </p:normalViewPr>
  <p:slideViewPr>
    <p:cSldViewPr>
      <p:cViewPr varScale="1">
        <p:scale>
          <a:sx n="77" d="100"/>
          <a:sy n="77" d="100"/>
        </p:scale>
        <p:origin x="684" y="90"/>
      </p:cViewPr>
      <p:guideLst>
        <p:guide orient="horz" pos="3648"/>
        <p:guide pos="3712"/>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483A91-5D07-0340-9E2F-A641DE261328}"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538F102F-0695-B64E-9609-4CAAED83F5EE}">
      <dgm:prSet phldrT="[Text]"/>
      <dgm:spPr/>
      <dgm:t>
        <a:bodyPr/>
        <a:lstStyle/>
        <a:p>
          <a:r>
            <a:rPr lang="en-US" dirty="0"/>
            <a:t>IADR</a:t>
          </a:r>
        </a:p>
      </dgm:t>
    </dgm:pt>
    <dgm:pt modelId="{E8C9F505-BD38-7446-8DBA-DEC1B4443457}" type="parTrans" cxnId="{8EAAE9C3-61E3-274B-AD2C-E0892C27E19D}">
      <dgm:prSet/>
      <dgm:spPr/>
      <dgm:t>
        <a:bodyPr/>
        <a:lstStyle/>
        <a:p>
          <a:endParaRPr lang="en-US"/>
        </a:p>
      </dgm:t>
    </dgm:pt>
    <dgm:pt modelId="{A049C398-C830-2940-8325-B1983BADAD2C}" type="sibTrans" cxnId="{8EAAE9C3-61E3-274B-AD2C-E0892C27E19D}">
      <dgm:prSet/>
      <dgm:spPr/>
      <dgm:t>
        <a:bodyPr/>
        <a:lstStyle/>
        <a:p>
          <a:endParaRPr lang="en-US"/>
        </a:p>
      </dgm:t>
    </dgm:pt>
    <dgm:pt modelId="{AD37D62B-847E-414D-826B-C50DC8D609C9}">
      <dgm:prSet phldrT="[Text]"/>
      <dgm:spPr/>
      <dgm:t>
        <a:bodyPr/>
        <a:lstStyle/>
        <a:p>
          <a:r>
            <a:rPr lang="en-US" dirty="0"/>
            <a:t>NAR</a:t>
          </a:r>
        </a:p>
      </dgm:t>
    </dgm:pt>
    <dgm:pt modelId="{AA9CC7B4-258D-674F-A680-235FF3CE2891}" type="parTrans" cxnId="{160DE70E-41E6-CE4F-830E-AF3030E7A646}">
      <dgm:prSet/>
      <dgm:spPr/>
      <dgm:t>
        <a:bodyPr/>
        <a:lstStyle/>
        <a:p>
          <a:endParaRPr lang="en-US"/>
        </a:p>
      </dgm:t>
    </dgm:pt>
    <dgm:pt modelId="{D5E6C242-AC27-7F43-9853-69EC95E32008}" type="sibTrans" cxnId="{160DE70E-41E6-CE4F-830E-AF3030E7A646}">
      <dgm:prSet/>
      <dgm:spPr/>
      <dgm:t>
        <a:bodyPr/>
        <a:lstStyle/>
        <a:p>
          <a:endParaRPr lang="en-US"/>
        </a:p>
      </dgm:t>
    </dgm:pt>
    <dgm:pt modelId="{BD93433D-2371-CF4C-AF31-CC9C6E80E415}">
      <dgm:prSet phldrT="[Text]"/>
      <dgm:spPr/>
      <dgm:t>
        <a:bodyPr/>
        <a:lstStyle/>
        <a:p>
          <a:r>
            <a:rPr lang="en-US" dirty="0"/>
            <a:t>LAR</a:t>
          </a:r>
        </a:p>
      </dgm:t>
    </dgm:pt>
    <dgm:pt modelId="{C24151D9-7CA4-C747-87D4-E4363CDBB757}" type="parTrans" cxnId="{5769FA5E-84B5-6D4A-8DA4-D704001F5ED0}">
      <dgm:prSet/>
      <dgm:spPr/>
      <dgm:t>
        <a:bodyPr/>
        <a:lstStyle/>
        <a:p>
          <a:endParaRPr lang="en-US"/>
        </a:p>
      </dgm:t>
    </dgm:pt>
    <dgm:pt modelId="{199AB6F5-6180-134D-923B-5F4563104C07}" type="sibTrans" cxnId="{5769FA5E-84B5-6D4A-8DA4-D704001F5ED0}">
      <dgm:prSet/>
      <dgm:spPr/>
      <dgm:t>
        <a:bodyPr/>
        <a:lstStyle/>
        <a:p>
          <a:endParaRPr lang="en-US"/>
        </a:p>
      </dgm:t>
    </dgm:pt>
    <dgm:pt modelId="{ED0CD714-F739-664D-AED4-090974FC5A19}">
      <dgm:prSet phldrT="[Text]"/>
      <dgm:spPr/>
      <dgm:t>
        <a:bodyPr/>
        <a:lstStyle/>
        <a:p>
          <a:r>
            <a:rPr lang="en-US" dirty="0"/>
            <a:t>APR</a:t>
          </a:r>
        </a:p>
      </dgm:t>
    </dgm:pt>
    <dgm:pt modelId="{72A23CAD-345D-824A-8201-6EC887B7EBCD}" type="parTrans" cxnId="{FE86FD31-17CA-4C4F-85CF-84C71D1EFAFD}">
      <dgm:prSet/>
      <dgm:spPr/>
      <dgm:t>
        <a:bodyPr/>
        <a:lstStyle/>
        <a:p>
          <a:endParaRPr lang="en-US"/>
        </a:p>
      </dgm:t>
    </dgm:pt>
    <dgm:pt modelId="{87EB5905-8E6F-7E4C-B6CC-C570C8C44F44}" type="sibTrans" cxnId="{FE86FD31-17CA-4C4F-85CF-84C71D1EFAFD}">
      <dgm:prSet/>
      <dgm:spPr/>
      <dgm:t>
        <a:bodyPr/>
        <a:lstStyle/>
        <a:p>
          <a:endParaRPr lang="en-US"/>
        </a:p>
      </dgm:t>
    </dgm:pt>
    <dgm:pt modelId="{7E2E7B8C-38C1-6D42-BDFA-EA41F4DF1BA0}">
      <dgm:prSet phldrT="[Text]"/>
      <dgm:spPr/>
      <dgm:t>
        <a:bodyPr/>
        <a:lstStyle/>
        <a:p>
          <a:r>
            <a:rPr lang="en-US" dirty="0"/>
            <a:t>PER</a:t>
          </a:r>
        </a:p>
      </dgm:t>
    </dgm:pt>
    <dgm:pt modelId="{DE29298B-648D-6140-9B7F-8E516559FCD2}" type="parTrans" cxnId="{8D68CCA2-D522-3F47-98BF-7798B71E2F5E}">
      <dgm:prSet/>
      <dgm:spPr/>
      <dgm:t>
        <a:bodyPr/>
        <a:lstStyle/>
        <a:p>
          <a:endParaRPr lang="en-US"/>
        </a:p>
      </dgm:t>
    </dgm:pt>
    <dgm:pt modelId="{8A22937A-B04A-2242-AAD7-9252055C66E6}" type="sibTrans" cxnId="{8D68CCA2-D522-3F47-98BF-7798B71E2F5E}">
      <dgm:prSet/>
      <dgm:spPr/>
      <dgm:t>
        <a:bodyPr/>
        <a:lstStyle/>
        <a:p>
          <a:endParaRPr lang="en-US"/>
        </a:p>
      </dgm:t>
    </dgm:pt>
    <dgm:pt modelId="{2D3E9A79-634D-A743-ACEF-80E39A5B5B8C}">
      <dgm:prSet phldrT="[Text]"/>
      <dgm:spPr/>
      <dgm:t>
        <a:bodyPr/>
        <a:lstStyle/>
        <a:p>
          <a:r>
            <a:rPr lang="en-US" dirty="0"/>
            <a:t>AMER</a:t>
          </a:r>
        </a:p>
      </dgm:t>
    </dgm:pt>
    <dgm:pt modelId="{ADD50709-7599-9F45-A6BD-C405E84B2D45}" type="parTrans" cxnId="{A8E4C145-43EC-F740-98BB-A704AE53A97F}">
      <dgm:prSet/>
      <dgm:spPr/>
      <dgm:t>
        <a:bodyPr/>
        <a:lstStyle/>
        <a:p>
          <a:endParaRPr lang="en-US"/>
        </a:p>
      </dgm:t>
    </dgm:pt>
    <dgm:pt modelId="{272E0C71-685E-CF49-B193-57FC0F5DA9E2}" type="sibTrans" cxnId="{A8E4C145-43EC-F740-98BB-A704AE53A97F}">
      <dgm:prSet/>
      <dgm:spPr/>
      <dgm:t>
        <a:bodyPr/>
        <a:lstStyle/>
        <a:p>
          <a:endParaRPr lang="en-US"/>
        </a:p>
      </dgm:t>
    </dgm:pt>
    <dgm:pt modelId="{D530EEA2-FC6F-9943-BD09-2B694B3B6509}" type="pres">
      <dgm:prSet presAssocID="{82483A91-5D07-0340-9E2F-A641DE261328}" presName="hierChild1" presStyleCnt="0">
        <dgm:presLayoutVars>
          <dgm:orgChart val="1"/>
          <dgm:chPref val="1"/>
          <dgm:dir/>
          <dgm:animOne val="branch"/>
          <dgm:animLvl val="lvl"/>
          <dgm:resizeHandles/>
        </dgm:presLayoutVars>
      </dgm:prSet>
      <dgm:spPr/>
    </dgm:pt>
    <dgm:pt modelId="{322CF752-24AD-2B46-8C38-9D7D7BA50389}" type="pres">
      <dgm:prSet presAssocID="{538F102F-0695-B64E-9609-4CAAED83F5EE}" presName="hierRoot1" presStyleCnt="0">
        <dgm:presLayoutVars>
          <dgm:hierBranch val="init"/>
        </dgm:presLayoutVars>
      </dgm:prSet>
      <dgm:spPr/>
    </dgm:pt>
    <dgm:pt modelId="{CCCCCDD8-BAFB-EE46-A090-7A6666907A0D}" type="pres">
      <dgm:prSet presAssocID="{538F102F-0695-B64E-9609-4CAAED83F5EE}" presName="rootComposite1" presStyleCnt="0"/>
      <dgm:spPr/>
    </dgm:pt>
    <dgm:pt modelId="{780EBE05-068A-3E44-AE45-5A70C6C3D73A}" type="pres">
      <dgm:prSet presAssocID="{538F102F-0695-B64E-9609-4CAAED83F5EE}" presName="rootText1" presStyleLbl="node0" presStyleIdx="0" presStyleCnt="1" custScaleY="63516">
        <dgm:presLayoutVars>
          <dgm:chPref val="3"/>
        </dgm:presLayoutVars>
      </dgm:prSet>
      <dgm:spPr/>
    </dgm:pt>
    <dgm:pt modelId="{B3FBFDE6-3B88-7E48-BEF1-2250ED8AA70E}" type="pres">
      <dgm:prSet presAssocID="{538F102F-0695-B64E-9609-4CAAED83F5EE}" presName="rootConnector1" presStyleLbl="node1" presStyleIdx="0" presStyleCnt="0"/>
      <dgm:spPr/>
    </dgm:pt>
    <dgm:pt modelId="{95413C38-F2A8-0546-9106-C528EA2D47C0}" type="pres">
      <dgm:prSet presAssocID="{538F102F-0695-B64E-9609-4CAAED83F5EE}" presName="hierChild2" presStyleCnt="0"/>
      <dgm:spPr/>
    </dgm:pt>
    <dgm:pt modelId="{8469346B-27D6-B546-8DE8-C8A42B976D77}" type="pres">
      <dgm:prSet presAssocID="{AA9CC7B4-258D-674F-A680-235FF3CE2891}" presName="Name37" presStyleLbl="parChTrans1D2" presStyleIdx="0" presStyleCnt="5"/>
      <dgm:spPr/>
    </dgm:pt>
    <dgm:pt modelId="{736AEE28-B8C1-DD47-96A9-6430E18C9F69}" type="pres">
      <dgm:prSet presAssocID="{AD37D62B-847E-414D-826B-C50DC8D609C9}" presName="hierRoot2" presStyleCnt="0">
        <dgm:presLayoutVars>
          <dgm:hierBranch val="init"/>
        </dgm:presLayoutVars>
      </dgm:prSet>
      <dgm:spPr/>
    </dgm:pt>
    <dgm:pt modelId="{31339B12-C324-4C40-B6B4-1011E3EF6C46}" type="pres">
      <dgm:prSet presAssocID="{AD37D62B-847E-414D-826B-C50DC8D609C9}" presName="rootComposite" presStyleCnt="0"/>
      <dgm:spPr/>
    </dgm:pt>
    <dgm:pt modelId="{81676B2D-E68D-4149-A251-C007EB63FC3E}" type="pres">
      <dgm:prSet presAssocID="{AD37D62B-847E-414D-826B-C50DC8D609C9}" presName="rootText" presStyleLbl="node2" presStyleIdx="0" presStyleCnt="5" custLinFactX="169238" custLinFactNeighborX="200000" custLinFactNeighborY="-461">
        <dgm:presLayoutVars>
          <dgm:chPref val="3"/>
        </dgm:presLayoutVars>
      </dgm:prSet>
      <dgm:spPr/>
    </dgm:pt>
    <dgm:pt modelId="{3D7BEA88-82D2-E34A-96FF-85BEFEE8E561}" type="pres">
      <dgm:prSet presAssocID="{AD37D62B-847E-414D-826B-C50DC8D609C9}" presName="rootConnector" presStyleLbl="node2" presStyleIdx="0" presStyleCnt="5"/>
      <dgm:spPr/>
    </dgm:pt>
    <dgm:pt modelId="{FEFAE4C0-0C20-9343-AB00-A9EB4AF2DE40}" type="pres">
      <dgm:prSet presAssocID="{AD37D62B-847E-414D-826B-C50DC8D609C9}" presName="hierChild4" presStyleCnt="0"/>
      <dgm:spPr/>
    </dgm:pt>
    <dgm:pt modelId="{78312682-6B8C-AF4A-B758-A704FE0FDCE9}" type="pres">
      <dgm:prSet presAssocID="{AD37D62B-847E-414D-826B-C50DC8D609C9}" presName="hierChild5" presStyleCnt="0"/>
      <dgm:spPr/>
    </dgm:pt>
    <dgm:pt modelId="{6DC5FE14-FC80-DC4E-8A62-4B916F399A8B}" type="pres">
      <dgm:prSet presAssocID="{C24151D9-7CA4-C747-87D4-E4363CDBB757}" presName="Name37" presStyleLbl="parChTrans1D2" presStyleIdx="1" presStyleCnt="5"/>
      <dgm:spPr/>
    </dgm:pt>
    <dgm:pt modelId="{CB313101-F28A-F244-81EA-63180BF5E4F8}" type="pres">
      <dgm:prSet presAssocID="{BD93433D-2371-CF4C-AF31-CC9C6E80E415}" presName="hierRoot2" presStyleCnt="0">
        <dgm:presLayoutVars>
          <dgm:hierBranch val="init"/>
        </dgm:presLayoutVars>
      </dgm:prSet>
      <dgm:spPr/>
    </dgm:pt>
    <dgm:pt modelId="{58026AE3-0BDA-9A45-82E5-95F751FB3B2E}" type="pres">
      <dgm:prSet presAssocID="{BD93433D-2371-CF4C-AF31-CC9C6E80E415}" presName="rootComposite" presStyleCnt="0"/>
      <dgm:spPr/>
    </dgm:pt>
    <dgm:pt modelId="{1959EC93-4BB7-074D-828C-3118AE1651CE}" type="pres">
      <dgm:prSet presAssocID="{BD93433D-2371-CF4C-AF31-CC9C6E80E415}" presName="rootText" presStyleLbl="node2" presStyleIdx="1" presStyleCnt="5" custLinFactX="21000" custLinFactNeighborX="100000" custLinFactNeighborY="3302">
        <dgm:presLayoutVars>
          <dgm:chPref val="3"/>
        </dgm:presLayoutVars>
      </dgm:prSet>
      <dgm:spPr/>
    </dgm:pt>
    <dgm:pt modelId="{20D11915-847D-8944-9AA7-6F48303CF2A8}" type="pres">
      <dgm:prSet presAssocID="{BD93433D-2371-CF4C-AF31-CC9C6E80E415}" presName="rootConnector" presStyleLbl="node2" presStyleIdx="1" presStyleCnt="5"/>
      <dgm:spPr/>
    </dgm:pt>
    <dgm:pt modelId="{16FC4C37-A855-1346-A5F8-BFD503F4C66F}" type="pres">
      <dgm:prSet presAssocID="{BD93433D-2371-CF4C-AF31-CC9C6E80E415}" presName="hierChild4" presStyleCnt="0"/>
      <dgm:spPr/>
    </dgm:pt>
    <dgm:pt modelId="{846A0247-957C-904D-8B15-025597C6587D}" type="pres">
      <dgm:prSet presAssocID="{BD93433D-2371-CF4C-AF31-CC9C6E80E415}" presName="hierChild5" presStyleCnt="0"/>
      <dgm:spPr/>
    </dgm:pt>
    <dgm:pt modelId="{2E12466C-9E19-9A4E-8B17-E2C4FB5E92AA}" type="pres">
      <dgm:prSet presAssocID="{DE29298B-648D-6140-9B7F-8E516559FCD2}" presName="Name37" presStyleLbl="parChTrans1D2" presStyleIdx="2" presStyleCnt="5"/>
      <dgm:spPr/>
    </dgm:pt>
    <dgm:pt modelId="{B6794422-903A-2448-B5F5-F13FE61A62CC}" type="pres">
      <dgm:prSet presAssocID="{7E2E7B8C-38C1-6D42-BDFA-EA41F4DF1BA0}" presName="hierRoot2" presStyleCnt="0">
        <dgm:presLayoutVars>
          <dgm:hierBranch val="init"/>
        </dgm:presLayoutVars>
      </dgm:prSet>
      <dgm:spPr/>
    </dgm:pt>
    <dgm:pt modelId="{C0EC4FDB-859E-2346-A3C7-A2DC88043D93}" type="pres">
      <dgm:prSet presAssocID="{7E2E7B8C-38C1-6D42-BDFA-EA41F4DF1BA0}" presName="rootComposite" presStyleCnt="0"/>
      <dgm:spPr/>
    </dgm:pt>
    <dgm:pt modelId="{A7D3AB06-C928-DB4E-A195-86D4CCCA59DA}" type="pres">
      <dgm:prSet presAssocID="{7E2E7B8C-38C1-6D42-BDFA-EA41F4DF1BA0}" presName="rootText" presStyleLbl="node2" presStyleIdx="2" presStyleCnt="5" custLinFactX="100000" custLinFactNeighborX="139167" custLinFactNeighborY="0">
        <dgm:presLayoutVars>
          <dgm:chPref val="3"/>
        </dgm:presLayoutVars>
      </dgm:prSet>
      <dgm:spPr/>
    </dgm:pt>
    <dgm:pt modelId="{441C4003-CA99-D24B-BA52-AF2AAD4FF38A}" type="pres">
      <dgm:prSet presAssocID="{7E2E7B8C-38C1-6D42-BDFA-EA41F4DF1BA0}" presName="rootConnector" presStyleLbl="node2" presStyleIdx="2" presStyleCnt="5"/>
      <dgm:spPr/>
    </dgm:pt>
    <dgm:pt modelId="{29D63C01-0CA8-6E45-AA31-8AE7CECD32E4}" type="pres">
      <dgm:prSet presAssocID="{7E2E7B8C-38C1-6D42-BDFA-EA41F4DF1BA0}" presName="hierChild4" presStyleCnt="0"/>
      <dgm:spPr/>
    </dgm:pt>
    <dgm:pt modelId="{90F4E104-98E6-A642-880F-4FC0F09A4595}" type="pres">
      <dgm:prSet presAssocID="{7E2E7B8C-38C1-6D42-BDFA-EA41F4DF1BA0}" presName="hierChild5" presStyleCnt="0"/>
      <dgm:spPr/>
    </dgm:pt>
    <dgm:pt modelId="{77E5E01C-52C5-E740-A22C-40E8AC6F3E23}" type="pres">
      <dgm:prSet presAssocID="{ADD50709-7599-9F45-A6BD-C405E84B2D45}" presName="Name37" presStyleLbl="parChTrans1D2" presStyleIdx="3" presStyleCnt="5"/>
      <dgm:spPr/>
    </dgm:pt>
    <dgm:pt modelId="{E2315A1D-D71A-884C-B57C-F52F1342E3BC}" type="pres">
      <dgm:prSet presAssocID="{2D3E9A79-634D-A743-ACEF-80E39A5B5B8C}" presName="hierRoot2" presStyleCnt="0">
        <dgm:presLayoutVars>
          <dgm:hierBranch val="init"/>
        </dgm:presLayoutVars>
      </dgm:prSet>
      <dgm:spPr/>
    </dgm:pt>
    <dgm:pt modelId="{7AEAF925-2429-B842-8E97-420E32BB686E}" type="pres">
      <dgm:prSet presAssocID="{2D3E9A79-634D-A743-ACEF-80E39A5B5B8C}" presName="rootComposite" presStyleCnt="0"/>
      <dgm:spPr/>
    </dgm:pt>
    <dgm:pt modelId="{635DF0AE-62A5-8F46-B5D0-DDA16C08C635}" type="pres">
      <dgm:prSet presAssocID="{2D3E9A79-634D-A743-ACEF-80E39A5B5B8C}" presName="rootText" presStyleLbl="node2" presStyleIdx="3" presStyleCnt="5" custLinFactX="-164499" custLinFactNeighborX="-200000" custLinFactNeighborY="1">
        <dgm:presLayoutVars>
          <dgm:chPref val="3"/>
        </dgm:presLayoutVars>
      </dgm:prSet>
      <dgm:spPr/>
    </dgm:pt>
    <dgm:pt modelId="{618E783D-B5D1-6A43-945F-EA5EC9A008EC}" type="pres">
      <dgm:prSet presAssocID="{2D3E9A79-634D-A743-ACEF-80E39A5B5B8C}" presName="rootConnector" presStyleLbl="node2" presStyleIdx="3" presStyleCnt="5"/>
      <dgm:spPr/>
    </dgm:pt>
    <dgm:pt modelId="{1067E2DC-2BB4-7541-B6B3-E619D2DC0EDB}" type="pres">
      <dgm:prSet presAssocID="{2D3E9A79-634D-A743-ACEF-80E39A5B5B8C}" presName="hierChild4" presStyleCnt="0"/>
      <dgm:spPr/>
    </dgm:pt>
    <dgm:pt modelId="{3D6DE56F-B5B4-3843-88B4-4A1D344729D7}" type="pres">
      <dgm:prSet presAssocID="{2D3E9A79-634D-A743-ACEF-80E39A5B5B8C}" presName="hierChild5" presStyleCnt="0"/>
      <dgm:spPr/>
    </dgm:pt>
    <dgm:pt modelId="{46F3F578-FF3B-E445-87EC-B5705203FDBF}" type="pres">
      <dgm:prSet presAssocID="{72A23CAD-345D-824A-8201-6EC887B7EBCD}" presName="Name37" presStyleLbl="parChTrans1D2" presStyleIdx="4" presStyleCnt="5"/>
      <dgm:spPr/>
    </dgm:pt>
    <dgm:pt modelId="{08A0DED9-5CB9-5C4F-889E-790A53074DE5}" type="pres">
      <dgm:prSet presAssocID="{ED0CD714-F739-664D-AED4-090974FC5A19}" presName="hierRoot2" presStyleCnt="0">
        <dgm:presLayoutVars>
          <dgm:hierBranch val="init"/>
        </dgm:presLayoutVars>
      </dgm:prSet>
      <dgm:spPr/>
    </dgm:pt>
    <dgm:pt modelId="{45E9224C-926F-F749-A2AE-A0AEE8DB57F7}" type="pres">
      <dgm:prSet presAssocID="{ED0CD714-F739-664D-AED4-090974FC5A19}" presName="rootComposite" presStyleCnt="0"/>
      <dgm:spPr/>
    </dgm:pt>
    <dgm:pt modelId="{AB36F0D2-D39D-5B43-8467-0A5EDFF625AC}" type="pres">
      <dgm:prSet presAssocID="{ED0CD714-F739-664D-AED4-090974FC5A19}" presName="rootText" presStyleLbl="node2" presStyleIdx="4" presStyleCnt="5" custLinFactX="-160481" custLinFactNeighborX="-200000" custLinFactNeighborY="480">
        <dgm:presLayoutVars>
          <dgm:chPref val="3"/>
        </dgm:presLayoutVars>
      </dgm:prSet>
      <dgm:spPr/>
    </dgm:pt>
    <dgm:pt modelId="{70B8939D-1B51-D148-9150-FB93D6E879C4}" type="pres">
      <dgm:prSet presAssocID="{ED0CD714-F739-664D-AED4-090974FC5A19}" presName="rootConnector" presStyleLbl="node2" presStyleIdx="4" presStyleCnt="5"/>
      <dgm:spPr/>
    </dgm:pt>
    <dgm:pt modelId="{96D7A30E-1EEB-F143-B864-37EA3157087F}" type="pres">
      <dgm:prSet presAssocID="{ED0CD714-F739-664D-AED4-090974FC5A19}" presName="hierChild4" presStyleCnt="0"/>
      <dgm:spPr/>
    </dgm:pt>
    <dgm:pt modelId="{ECB16B64-CD27-B24F-9BF4-5E52B1658583}" type="pres">
      <dgm:prSet presAssocID="{ED0CD714-F739-664D-AED4-090974FC5A19}" presName="hierChild5" presStyleCnt="0"/>
      <dgm:spPr/>
    </dgm:pt>
    <dgm:pt modelId="{CE4AAC45-9F00-8649-A44A-E2EBF3201393}" type="pres">
      <dgm:prSet presAssocID="{538F102F-0695-B64E-9609-4CAAED83F5EE}" presName="hierChild3" presStyleCnt="0"/>
      <dgm:spPr/>
    </dgm:pt>
  </dgm:ptLst>
  <dgm:cxnLst>
    <dgm:cxn modelId="{160DE70E-41E6-CE4F-830E-AF3030E7A646}" srcId="{538F102F-0695-B64E-9609-4CAAED83F5EE}" destId="{AD37D62B-847E-414D-826B-C50DC8D609C9}" srcOrd="0" destOrd="0" parTransId="{AA9CC7B4-258D-674F-A680-235FF3CE2891}" sibTransId="{D5E6C242-AC27-7F43-9853-69EC95E32008}"/>
    <dgm:cxn modelId="{C9BC8C12-A013-470E-87FB-03126EB7C094}" type="presOf" srcId="{7E2E7B8C-38C1-6D42-BDFA-EA41F4DF1BA0}" destId="{441C4003-CA99-D24B-BA52-AF2AAD4FF38A}" srcOrd="1" destOrd="0" presId="urn:microsoft.com/office/officeart/2005/8/layout/orgChart1"/>
    <dgm:cxn modelId="{FE86FD31-17CA-4C4F-85CF-84C71D1EFAFD}" srcId="{538F102F-0695-B64E-9609-4CAAED83F5EE}" destId="{ED0CD714-F739-664D-AED4-090974FC5A19}" srcOrd="4" destOrd="0" parTransId="{72A23CAD-345D-824A-8201-6EC887B7EBCD}" sibTransId="{87EB5905-8E6F-7E4C-B6CC-C570C8C44F44}"/>
    <dgm:cxn modelId="{CB43305B-F4B0-43EC-B88E-662ECFCA7937}" type="presOf" srcId="{C24151D9-7CA4-C747-87D4-E4363CDBB757}" destId="{6DC5FE14-FC80-DC4E-8A62-4B916F399A8B}" srcOrd="0" destOrd="0" presId="urn:microsoft.com/office/officeart/2005/8/layout/orgChart1"/>
    <dgm:cxn modelId="{5769FA5E-84B5-6D4A-8DA4-D704001F5ED0}" srcId="{538F102F-0695-B64E-9609-4CAAED83F5EE}" destId="{BD93433D-2371-CF4C-AF31-CC9C6E80E415}" srcOrd="1" destOrd="0" parTransId="{C24151D9-7CA4-C747-87D4-E4363CDBB757}" sibTransId="{199AB6F5-6180-134D-923B-5F4563104C07}"/>
    <dgm:cxn modelId="{A8E4C145-43EC-F740-98BB-A704AE53A97F}" srcId="{538F102F-0695-B64E-9609-4CAAED83F5EE}" destId="{2D3E9A79-634D-A743-ACEF-80E39A5B5B8C}" srcOrd="3" destOrd="0" parTransId="{ADD50709-7599-9F45-A6BD-C405E84B2D45}" sibTransId="{272E0C71-685E-CF49-B193-57FC0F5DA9E2}"/>
    <dgm:cxn modelId="{5E3A3066-C2E7-4E90-9656-77E46FADF536}" type="presOf" srcId="{7E2E7B8C-38C1-6D42-BDFA-EA41F4DF1BA0}" destId="{A7D3AB06-C928-DB4E-A195-86D4CCCA59DA}" srcOrd="0" destOrd="0" presId="urn:microsoft.com/office/officeart/2005/8/layout/orgChart1"/>
    <dgm:cxn modelId="{86B6B26E-116F-43F4-892A-C011F48DA3F8}" type="presOf" srcId="{AA9CC7B4-258D-674F-A680-235FF3CE2891}" destId="{8469346B-27D6-B546-8DE8-C8A42B976D77}" srcOrd="0" destOrd="0" presId="urn:microsoft.com/office/officeart/2005/8/layout/orgChart1"/>
    <dgm:cxn modelId="{15896676-A3B8-42EA-94CB-6E1F890CA3AB}" type="presOf" srcId="{BD93433D-2371-CF4C-AF31-CC9C6E80E415}" destId="{1959EC93-4BB7-074D-828C-3118AE1651CE}" srcOrd="0" destOrd="0" presId="urn:microsoft.com/office/officeart/2005/8/layout/orgChart1"/>
    <dgm:cxn modelId="{280BC58C-5C99-488A-8CD2-C803D4766D61}" type="presOf" srcId="{DE29298B-648D-6140-9B7F-8E516559FCD2}" destId="{2E12466C-9E19-9A4E-8B17-E2C4FB5E92AA}" srcOrd="0" destOrd="0" presId="urn:microsoft.com/office/officeart/2005/8/layout/orgChart1"/>
    <dgm:cxn modelId="{B413A196-C181-468A-966C-8EECDE5D5C69}" type="presOf" srcId="{ADD50709-7599-9F45-A6BD-C405E84B2D45}" destId="{77E5E01C-52C5-E740-A22C-40E8AC6F3E23}" srcOrd="0" destOrd="0" presId="urn:microsoft.com/office/officeart/2005/8/layout/orgChart1"/>
    <dgm:cxn modelId="{FAB86B9B-AEAF-4090-ACC1-CF1B063055AD}" type="presOf" srcId="{72A23CAD-345D-824A-8201-6EC887B7EBCD}" destId="{46F3F578-FF3B-E445-87EC-B5705203FDBF}" srcOrd="0" destOrd="0" presId="urn:microsoft.com/office/officeart/2005/8/layout/orgChart1"/>
    <dgm:cxn modelId="{CBBDA69B-EE30-46F3-87D0-868511F2F987}" type="presOf" srcId="{2D3E9A79-634D-A743-ACEF-80E39A5B5B8C}" destId="{635DF0AE-62A5-8F46-B5D0-DDA16C08C635}" srcOrd="0" destOrd="0" presId="urn:microsoft.com/office/officeart/2005/8/layout/orgChart1"/>
    <dgm:cxn modelId="{073C7D9F-8012-46DE-846A-A45591A5C43A}" type="presOf" srcId="{538F102F-0695-B64E-9609-4CAAED83F5EE}" destId="{780EBE05-068A-3E44-AE45-5A70C6C3D73A}" srcOrd="0" destOrd="0" presId="urn:microsoft.com/office/officeart/2005/8/layout/orgChart1"/>
    <dgm:cxn modelId="{8D68CCA2-D522-3F47-98BF-7798B71E2F5E}" srcId="{538F102F-0695-B64E-9609-4CAAED83F5EE}" destId="{7E2E7B8C-38C1-6D42-BDFA-EA41F4DF1BA0}" srcOrd="2" destOrd="0" parTransId="{DE29298B-648D-6140-9B7F-8E516559FCD2}" sibTransId="{8A22937A-B04A-2242-AAD7-9252055C66E6}"/>
    <dgm:cxn modelId="{8759DCA2-8EDF-4113-A9E5-3A1D8A4F7325}" type="presOf" srcId="{ED0CD714-F739-664D-AED4-090974FC5A19}" destId="{AB36F0D2-D39D-5B43-8467-0A5EDFF625AC}" srcOrd="0" destOrd="0" presId="urn:microsoft.com/office/officeart/2005/8/layout/orgChart1"/>
    <dgm:cxn modelId="{040F17A6-555E-4EB8-A205-777622F5A36D}" type="presOf" srcId="{BD93433D-2371-CF4C-AF31-CC9C6E80E415}" destId="{20D11915-847D-8944-9AA7-6F48303CF2A8}" srcOrd="1" destOrd="0" presId="urn:microsoft.com/office/officeart/2005/8/layout/orgChart1"/>
    <dgm:cxn modelId="{A9FD7EA6-D045-45BC-AE19-F35C64994900}" type="presOf" srcId="{AD37D62B-847E-414D-826B-C50DC8D609C9}" destId="{3D7BEA88-82D2-E34A-96FF-85BEFEE8E561}" srcOrd="1" destOrd="0" presId="urn:microsoft.com/office/officeart/2005/8/layout/orgChart1"/>
    <dgm:cxn modelId="{B52123A7-0D25-42F8-BEA5-664FCCF58D03}" type="presOf" srcId="{AD37D62B-847E-414D-826B-C50DC8D609C9}" destId="{81676B2D-E68D-4149-A251-C007EB63FC3E}" srcOrd="0" destOrd="0" presId="urn:microsoft.com/office/officeart/2005/8/layout/orgChart1"/>
    <dgm:cxn modelId="{C4A218B7-0C30-4E37-8459-B34E69C7418F}" type="presOf" srcId="{2D3E9A79-634D-A743-ACEF-80E39A5B5B8C}" destId="{618E783D-B5D1-6A43-945F-EA5EC9A008EC}" srcOrd="1" destOrd="0" presId="urn:microsoft.com/office/officeart/2005/8/layout/orgChart1"/>
    <dgm:cxn modelId="{8EAAE9C3-61E3-274B-AD2C-E0892C27E19D}" srcId="{82483A91-5D07-0340-9E2F-A641DE261328}" destId="{538F102F-0695-B64E-9609-4CAAED83F5EE}" srcOrd="0" destOrd="0" parTransId="{E8C9F505-BD38-7446-8DBA-DEC1B4443457}" sibTransId="{A049C398-C830-2940-8325-B1983BADAD2C}"/>
    <dgm:cxn modelId="{4E8C81C9-4EE9-40D6-B73C-7B2EAC5E5357}" type="presOf" srcId="{ED0CD714-F739-664D-AED4-090974FC5A19}" destId="{70B8939D-1B51-D148-9150-FB93D6E879C4}" srcOrd="1" destOrd="0" presId="urn:microsoft.com/office/officeart/2005/8/layout/orgChart1"/>
    <dgm:cxn modelId="{327AACDB-CDD4-4286-9596-B4E37F707ADB}" type="presOf" srcId="{82483A91-5D07-0340-9E2F-A641DE261328}" destId="{D530EEA2-FC6F-9943-BD09-2B694B3B6509}" srcOrd="0" destOrd="0" presId="urn:microsoft.com/office/officeart/2005/8/layout/orgChart1"/>
    <dgm:cxn modelId="{EBF62BFB-1BE4-4669-B654-C42EF281B907}" type="presOf" srcId="{538F102F-0695-B64E-9609-4CAAED83F5EE}" destId="{B3FBFDE6-3B88-7E48-BEF1-2250ED8AA70E}" srcOrd="1" destOrd="0" presId="urn:microsoft.com/office/officeart/2005/8/layout/orgChart1"/>
    <dgm:cxn modelId="{410E3DFF-0A2D-4A7A-86E8-3F990B1FE826}" type="presParOf" srcId="{D530EEA2-FC6F-9943-BD09-2B694B3B6509}" destId="{322CF752-24AD-2B46-8C38-9D7D7BA50389}" srcOrd="0" destOrd="0" presId="urn:microsoft.com/office/officeart/2005/8/layout/orgChart1"/>
    <dgm:cxn modelId="{773DCF52-210C-406E-85E5-8E1FC3B32FE3}" type="presParOf" srcId="{322CF752-24AD-2B46-8C38-9D7D7BA50389}" destId="{CCCCCDD8-BAFB-EE46-A090-7A6666907A0D}" srcOrd="0" destOrd="0" presId="urn:microsoft.com/office/officeart/2005/8/layout/orgChart1"/>
    <dgm:cxn modelId="{810FDD50-983E-44C9-820A-3AA79EE49240}" type="presParOf" srcId="{CCCCCDD8-BAFB-EE46-A090-7A6666907A0D}" destId="{780EBE05-068A-3E44-AE45-5A70C6C3D73A}" srcOrd="0" destOrd="0" presId="urn:microsoft.com/office/officeart/2005/8/layout/orgChart1"/>
    <dgm:cxn modelId="{6CB9F7BC-BCDC-4A7B-BCAE-3401741D1211}" type="presParOf" srcId="{CCCCCDD8-BAFB-EE46-A090-7A6666907A0D}" destId="{B3FBFDE6-3B88-7E48-BEF1-2250ED8AA70E}" srcOrd="1" destOrd="0" presId="urn:microsoft.com/office/officeart/2005/8/layout/orgChart1"/>
    <dgm:cxn modelId="{3FB05C67-70AC-4774-AC23-1D2643E7B3F9}" type="presParOf" srcId="{322CF752-24AD-2B46-8C38-9D7D7BA50389}" destId="{95413C38-F2A8-0546-9106-C528EA2D47C0}" srcOrd="1" destOrd="0" presId="urn:microsoft.com/office/officeart/2005/8/layout/orgChart1"/>
    <dgm:cxn modelId="{45ECA2EF-C4A2-440D-9A9D-EDD27A460F8C}" type="presParOf" srcId="{95413C38-F2A8-0546-9106-C528EA2D47C0}" destId="{8469346B-27D6-B546-8DE8-C8A42B976D77}" srcOrd="0" destOrd="0" presId="urn:microsoft.com/office/officeart/2005/8/layout/orgChart1"/>
    <dgm:cxn modelId="{CB7A3C9A-BFBD-4CC7-BA91-6751284C5249}" type="presParOf" srcId="{95413C38-F2A8-0546-9106-C528EA2D47C0}" destId="{736AEE28-B8C1-DD47-96A9-6430E18C9F69}" srcOrd="1" destOrd="0" presId="urn:microsoft.com/office/officeart/2005/8/layout/orgChart1"/>
    <dgm:cxn modelId="{885D3242-C511-4313-8582-5EB74FA5D4C5}" type="presParOf" srcId="{736AEE28-B8C1-DD47-96A9-6430E18C9F69}" destId="{31339B12-C324-4C40-B6B4-1011E3EF6C46}" srcOrd="0" destOrd="0" presId="urn:microsoft.com/office/officeart/2005/8/layout/orgChart1"/>
    <dgm:cxn modelId="{1CAC0419-D9D3-4997-910F-2C54B3C47B36}" type="presParOf" srcId="{31339B12-C324-4C40-B6B4-1011E3EF6C46}" destId="{81676B2D-E68D-4149-A251-C007EB63FC3E}" srcOrd="0" destOrd="0" presId="urn:microsoft.com/office/officeart/2005/8/layout/orgChart1"/>
    <dgm:cxn modelId="{C72E4B47-10FD-40B9-8B72-BDDCB35ADA9F}" type="presParOf" srcId="{31339B12-C324-4C40-B6B4-1011E3EF6C46}" destId="{3D7BEA88-82D2-E34A-96FF-85BEFEE8E561}" srcOrd="1" destOrd="0" presId="urn:microsoft.com/office/officeart/2005/8/layout/orgChart1"/>
    <dgm:cxn modelId="{FE86C918-B1DE-4EA4-8B55-4CF6176613D3}" type="presParOf" srcId="{736AEE28-B8C1-DD47-96A9-6430E18C9F69}" destId="{FEFAE4C0-0C20-9343-AB00-A9EB4AF2DE40}" srcOrd="1" destOrd="0" presId="urn:microsoft.com/office/officeart/2005/8/layout/orgChart1"/>
    <dgm:cxn modelId="{DA52EC90-F072-4F1C-A7D5-841617D8E0BC}" type="presParOf" srcId="{736AEE28-B8C1-DD47-96A9-6430E18C9F69}" destId="{78312682-6B8C-AF4A-B758-A704FE0FDCE9}" srcOrd="2" destOrd="0" presId="urn:microsoft.com/office/officeart/2005/8/layout/orgChart1"/>
    <dgm:cxn modelId="{991379B7-9850-4D07-B419-0FC733A025CA}" type="presParOf" srcId="{95413C38-F2A8-0546-9106-C528EA2D47C0}" destId="{6DC5FE14-FC80-DC4E-8A62-4B916F399A8B}" srcOrd="2" destOrd="0" presId="urn:microsoft.com/office/officeart/2005/8/layout/orgChart1"/>
    <dgm:cxn modelId="{F176DE18-095C-4B36-94B9-F0950317BE73}" type="presParOf" srcId="{95413C38-F2A8-0546-9106-C528EA2D47C0}" destId="{CB313101-F28A-F244-81EA-63180BF5E4F8}" srcOrd="3" destOrd="0" presId="urn:microsoft.com/office/officeart/2005/8/layout/orgChart1"/>
    <dgm:cxn modelId="{0C175817-2FF2-42F6-AFE4-FCFDEDD4DE13}" type="presParOf" srcId="{CB313101-F28A-F244-81EA-63180BF5E4F8}" destId="{58026AE3-0BDA-9A45-82E5-95F751FB3B2E}" srcOrd="0" destOrd="0" presId="urn:microsoft.com/office/officeart/2005/8/layout/orgChart1"/>
    <dgm:cxn modelId="{6AB76B41-0F4D-4BF8-9C69-91BAFE4EAD32}" type="presParOf" srcId="{58026AE3-0BDA-9A45-82E5-95F751FB3B2E}" destId="{1959EC93-4BB7-074D-828C-3118AE1651CE}" srcOrd="0" destOrd="0" presId="urn:microsoft.com/office/officeart/2005/8/layout/orgChart1"/>
    <dgm:cxn modelId="{B8E1981B-869B-4568-9171-DE292C615BF3}" type="presParOf" srcId="{58026AE3-0BDA-9A45-82E5-95F751FB3B2E}" destId="{20D11915-847D-8944-9AA7-6F48303CF2A8}" srcOrd="1" destOrd="0" presId="urn:microsoft.com/office/officeart/2005/8/layout/orgChart1"/>
    <dgm:cxn modelId="{6672983E-1919-4F5B-9D11-9FDDFBE600F6}" type="presParOf" srcId="{CB313101-F28A-F244-81EA-63180BF5E4F8}" destId="{16FC4C37-A855-1346-A5F8-BFD503F4C66F}" srcOrd="1" destOrd="0" presId="urn:microsoft.com/office/officeart/2005/8/layout/orgChart1"/>
    <dgm:cxn modelId="{F9B9B611-18A8-498E-AEDF-FA6108252711}" type="presParOf" srcId="{CB313101-F28A-F244-81EA-63180BF5E4F8}" destId="{846A0247-957C-904D-8B15-025597C6587D}" srcOrd="2" destOrd="0" presId="urn:microsoft.com/office/officeart/2005/8/layout/orgChart1"/>
    <dgm:cxn modelId="{88BB2E93-A319-4B04-BA2A-EE86A9146CD2}" type="presParOf" srcId="{95413C38-F2A8-0546-9106-C528EA2D47C0}" destId="{2E12466C-9E19-9A4E-8B17-E2C4FB5E92AA}" srcOrd="4" destOrd="0" presId="urn:microsoft.com/office/officeart/2005/8/layout/orgChart1"/>
    <dgm:cxn modelId="{5CB66F39-0CDD-4B43-8786-CA9365597F3A}" type="presParOf" srcId="{95413C38-F2A8-0546-9106-C528EA2D47C0}" destId="{B6794422-903A-2448-B5F5-F13FE61A62CC}" srcOrd="5" destOrd="0" presId="urn:microsoft.com/office/officeart/2005/8/layout/orgChart1"/>
    <dgm:cxn modelId="{BA638374-2AF0-491F-B1A8-B4C1BB9ED181}" type="presParOf" srcId="{B6794422-903A-2448-B5F5-F13FE61A62CC}" destId="{C0EC4FDB-859E-2346-A3C7-A2DC88043D93}" srcOrd="0" destOrd="0" presId="urn:microsoft.com/office/officeart/2005/8/layout/orgChart1"/>
    <dgm:cxn modelId="{305064A8-71AB-49C6-88F2-ED9D1A096CD3}" type="presParOf" srcId="{C0EC4FDB-859E-2346-A3C7-A2DC88043D93}" destId="{A7D3AB06-C928-DB4E-A195-86D4CCCA59DA}" srcOrd="0" destOrd="0" presId="urn:microsoft.com/office/officeart/2005/8/layout/orgChart1"/>
    <dgm:cxn modelId="{0D04BCCC-ADDF-40DD-983A-1979A7529899}" type="presParOf" srcId="{C0EC4FDB-859E-2346-A3C7-A2DC88043D93}" destId="{441C4003-CA99-D24B-BA52-AF2AAD4FF38A}" srcOrd="1" destOrd="0" presId="urn:microsoft.com/office/officeart/2005/8/layout/orgChart1"/>
    <dgm:cxn modelId="{62FA6972-56A2-48EE-B31F-BEBDC4B1ED6C}" type="presParOf" srcId="{B6794422-903A-2448-B5F5-F13FE61A62CC}" destId="{29D63C01-0CA8-6E45-AA31-8AE7CECD32E4}" srcOrd="1" destOrd="0" presId="urn:microsoft.com/office/officeart/2005/8/layout/orgChart1"/>
    <dgm:cxn modelId="{BCD7427F-71B0-41AB-B341-079AECF779B0}" type="presParOf" srcId="{B6794422-903A-2448-B5F5-F13FE61A62CC}" destId="{90F4E104-98E6-A642-880F-4FC0F09A4595}" srcOrd="2" destOrd="0" presId="urn:microsoft.com/office/officeart/2005/8/layout/orgChart1"/>
    <dgm:cxn modelId="{73EE57F9-475D-4D66-BB6B-263BCD01D79A}" type="presParOf" srcId="{95413C38-F2A8-0546-9106-C528EA2D47C0}" destId="{77E5E01C-52C5-E740-A22C-40E8AC6F3E23}" srcOrd="6" destOrd="0" presId="urn:microsoft.com/office/officeart/2005/8/layout/orgChart1"/>
    <dgm:cxn modelId="{F9CDAD00-4A73-48E4-8361-5FA176E101B1}" type="presParOf" srcId="{95413C38-F2A8-0546-9106-C528EA2D47C0}" destId="{E2315A1D-D71A-884C-B57C-F52F1342E3BC}" srcOrd="7" destOrd="0" presId="urn:microsoft.com/office/officeart/2005/8/layout/orgChart1"/>
    <dgm:cxn modelId="{A98381AE-A941-497F-85EA-EBB32B3D44DD}" type="presParOf" srcId="{E2315A1D-D71A-884C-B57C-F52F1342E3BC}" destId="{7AEAF925-2429-B842-8E97-420E32BB686E}" srcOrd="0" destOrd="0" presId="urn:microsoft.com/office/officeart/2005/8/layout/orgChart1"/>
    <dgm:cxn modelId="{8BDFFB03-F681-4928-A3D7-DB7C23394179}" type="presParOf" srcId="{7AEAF925-2429-B842-8E97-420E32BB686E}" destId="{635DF0AE-62A5-8F46-B5D0-DDA16C08C635}" srcOrd="0" destOrd="0" presId="urn:microsoft.com/office/officeart/2005/8/layout/orgChart1"/>
    <dgm:cxn modelId="{E2C4C75A-9A91-4F10-953E-B4D371BF6A25}" type="presParOf" srcId="{7AEAF925-2429-B842-8E97-420E32BB686E}" destId="{618E783D-B5D1-6A43-945F-EA5EC9A008EC}" srcOrd="1" destOrd="0" presId="urn:microsoft.com/office/officeart/2005/8/layout/orgChart1"/>
    <dgm:cxn modelId="{B49C3DF1-048A-4734-8FDF-4F0966A97957}" type="presParOf" srcId="{E2315A1D-D71A-884C-B57C-F52F1342E3BC}" destId="{1067E2DC-2BB4-7541-B6B3-E619D2DC0EDB}" srcOrd="1" destOrd="0" presId="urn:microsoft.com/office/officeart/2005/8/layout/orgChart1"/>
    <dgm:cxn modelId="{F2D28C39-6322-4D3F-825E-EB01CA5ECA71}" type="presParOf" srcId="{E2315A1D-D71A-884C-B57C-F52F1342E3BC}" destId="{3D6DE56F-B5B4-3843-88B4-4A1D344729D7}" srcOrd="2" destOrd="0" presId="urn:microsoft.com/office/officeart/2005/8/layout/orgChart1"/>
    <dgm:cxn modelId="{2C821BDE-6C35-44A6-867A-A5738923C0A6}" type="presParOf" srcId="{95413C38-F2A8-0546-9106-C528EA2D47C0}" destId="{46F3F578-FF3B-E445-87EC-B5705203FDBF}" srcOrd="8" destOrd="0" presId="urn:microsoft.com/office/officeart/2005/8/layout/orgChart1"/>
    <dgm:cxn modelId="{ED405ED1-7204-4764-8AE4-FD42E3D8150A}" type="presParOf" srcId="{95413C38-F2A8-0546-9106-C528EA2D47C0}" destId="{08A0DED9-5CB9-5C4F-889E-790A53074DE5}" srcOrd="9" destOrd="0" presId="urn:microsoft.com/office/officeart/2005/8/layout/orgChart1"/>
    <dgm:cxn modelId="{04ADD92E-78DE-428C-8E57-1417A7EF4AFF}" type="presParOf" srcId="{08A0DED9-5CB9-5C4F-889E-790A53074DE5}" destId="{45E9224C-926F-F749-A2AE-A0AEE8DB57F7}" srcOrd="0" destOrd="0" presId="urn:microsoft.com/office/officeart/2005/8/layout/orgChart1"/>
    <dgm:cxn modelId="{F6DBCDDD-F1C1-44D9-8606-DD26D5DCDA29}" type="presParOf" srcId="{45E9224C-926F-F749-A2AE-A0AEE8DB57F7}" destId="{AB36F0D2-D39D-5B43-8467-0A5EDFF625AC}" srcOrd="0" destOrd="0" presId="urn:microsoft.com/office/officeart/2005/8/layout/orgChart1"/>
    <dgm:cxn modelId="{9148C97C-3B9E-43F1-A519-A2AA71E18BAB}" type="presParOf" srcId="{45E9224C-926F-F749-A2AE-A0AEE8DB57F7}" destId="{70B8939D-1B51-D148-9150-FB93D6E879C4}" srcOrd="1" destOrd="0" presId="urn:microsoft.com/office/officeart/2005/8/layout/orgChart1"/>
    <dgm:cxn modelId="{9F478A0F-CF7F-4F3F-A578-9F1A21B4B602}" type="presParOf" srcId="{08A0DED9-5CB9-5C4F-889E-790A53074DE5}" destId="{96D7A30E-1EEB-F143-B864-37EA3157087F}" srcOrd="1" destOrd="0" presId="urn:microsoft.com/office/officeart/2005/8/layout/orgChart1"/>
    <dgm:cxn modelId="{2B7B2BE4-F179-4E87-871F-FCB04FB2C6AC}" type="presParOf" srcId="{08A0DED9-5CB9-5C4F-889E-790A53074DE5}" destId="{ECB16B64-CD27-B24F-9BF4-5E52B1658583}" srcOrd="2" destOrd="0" presId="urn:microsoft.com/office/officeart/2005/8/layout/orgChart1"/>
    <dgm:cxn modelId="{D73B0DF0-221E-4B11-B642-6601BC5440C3}" type="presParOf" srcId="{322CF752-24AD-2B46-8C38-9D7D7BA50389}" destId="{CE4AAC45-9F00-8649-A44A-E2EBF320139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F3F578-FF3B-E445-87EC-B5705203FDBF}">
      <dsp:nvSpPr>
        <dsp:cNvPr id="0" name=""/>
        <dsp:cNvSpPr/>
      </dsp:nvSpPr>
      <dsp:spPr>
        <a:xfrm>
          <a:off x="2445477" y="1133252"/>
          <a:ext cx="1669322" cy="299258"/>
        </a:xfrm>
        <a:custGeom>
          <a:avLst/>
          <a:gdLst/>
          <a:ahLst/>
          <a:cxnLst/>
          <a:rect l="0" t="0" r="0" b="0"/>
          <a:pathLst>
            <a:path>
              <a:moveTo>
                <a:pt x="1669322" y="0"/>
              </a:moveTo>
              <a:lnTo>
                <a:pt x="1669322" y="151319"/>
              </a:lnTo>
              <a:lnTo>
                <a:pt x="0" y="151319"/>
              </a:lnTo>
              <a:lnTo>
                <a:pt x="0" y="299258"/>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7E5E01C-52C5-E740-A22C-40E8AC6F3E23}">
      <dsp:nvSpPr>
        <dsp:cNvPr id="0" name=""/>
        <dsp:cNvSpPr/>
      </dsp:nvSpPr>
      <dsp:spPr>
        <a:xfrm>
          <a:off x="704468" y="1133252"/>
          <a:ext cx="3410331" cy="295883"/>
        </a:xfrm>
        <a:custGeom>
          <a:avLst/>
          <a:gdLst/>
          <a:ahLst/>
          <a:cxnLst/>
          <a:rect l="0" t="0" r="0" b="0"/>
          <a:pathLst>
            <a:path>
              <a:moveTo>
                <a:pt x="3410331" y="0"/>
              </a:moveTo>
              <a:lnTo>
                <a:pt x="3410331" y="147945"/>
              </a:lnTo>
              <a:lnTo>
                <a:pt x="0" y="147945"/>
              </a:lnTo>
              <a:lnTo>
                <a:pt x="0" y="295883"/>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E12466C-9E19-9A4E-8B17-E2C4FB5E92AA}">
      <dsp:nvSpPr>
        <dsp:cNvPr id="0" name=""/>
        <dsp:cNvSpPr/>
      </dsp:nvSpPr>
      <dsp:spPr>
        <a:xfrm>
          <a:off x="4114800" y="1133252"/>
          <a:ext cx="3369712" cy="295876"/>
        </a:xfrm>
        <a:custGeom>
          <a:avLst/>
          <a:gdLst/>
          <a:ahLst/>
          <a:cxnLst/>
          <a:rect l="0" t="0" r="0" b="0"/>
          <a:pathLst>
            <a:path>
              <a:moveTo>
                <a:pt x="0" y="0"/>
              </a:moveTo>
              <a:lnTo>
                <a:pt x="0" y="147938"/>
              </a:lnTo>
              <a:lnTo>
                <a:pt x="3369712" y="147938"/>
              </a:lnTo>
              <a:lnTo>
                <a:pt x="3369712" y="295876"/>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DC5FE14-FC80-DC4E-8A62-4B916F399A8B}">
      <dsp:nvSpPr>
        <dsp:cNvPr id="0" name=""/>
        <dsp:cNvSpPr/>
      </dsp:nvSpPr>
      <dsp:spPr>
        <a:xfrm>
          <a:off x="4069079" y="1133252"/>
          <a:ext cx="91440" cy="319138"/>
        </a:xfrm>
        <a:custGeom>
          <a:avLst/>
          <a:gdLst/>
          <a:ahLst/>
          <a:cxnLst/>
          <a:rect l="0" t="0" r="0" b="0"/>
          <a:pathLst>
            <a:path>
              <a:moveTo>
                <a:pt x="45720" y="0"/>
              </a:moveTo>
              <a:lnTo>
                <a:pt x="45720" y="319138"/>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469346B-27D6-B546-8DE8-C8A42B976D77}">
      <dsp:nvSpPr>
        <dsp:cNvPr id="0" name=""/>
        <dsp:cNvSpPr/>
      </dsp:nvSpPr>
      <dsp:spPr>
        <a:xfrm>
          <a:off x="4114800" y="1133252"/>
          <a:ext cx="1792703" cy="292629"/>
        </a:xfrm>
        <a:custGeom>
          <a:avLst/>
          <a:gdLst/>
          <a:ahLst/>
          <a:cxnLst/>
          <a:rect l="0" t="0" r="0" b="0"/>
          <a:pathLst>
            <a:path>
              <a:moveTo>
                <a:pt x="0" y="0"/>
              </a:moveTo>
              <a:lnTo>
                <a:pt x="0" y="144690"/>
              </a:lnTo>
              <a:lnTo>
                <a:pt x="1792703" y="144690"/>
              </a:lnTo>
              <a:lnTo>
                <a:pt x="1792703" y="292629"/>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80EBE05-068A-3E44-AE45-5A70C6C3D73A}">
      <dsp:nvSpPr>
        <dsp:cNvPr id="0" name=""/>
        <dsp:cNvSpPr/>
      </dsp:nvSpPr>
      <dsp:spPr>
        <a:xfrm>
          <a:off x="3410331" y="685802"/>
          <a:ext cx="1408937" cy="447450"/>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t>IADR</a:t>
          </a:r>
        </a:p>
      </dsp:txBody>
      <dsp:txXfrm>
        <a:off x="3410331" y="685802"/>
        <a:ext cx="1408937" cy="447450"/>
      </dsp:txXfrm>
    </dsp:sp>
    <dsp:sp modelId="{81676B2D-E68D-4149-A251-C007EB63FC3E}">
      <dsp:nvSpPr>
        <dsp:cNvPr id="0" name=""/>
        <dsp:cNvSpPr/>
      </dsp:nvSpPr>
      <dsp:spPr>
        <a:xfrm>
          <a:off x="5203034" y="1425881"/>
          <a:ext cx="1408937" cy="704468"/>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t>NAR</a:t>
          </a:r>
        </a:p>
      </dsp:txBody>
      <dsp:txXfrm>
        <a:off x="5203034" y="1425881"/>
        <a:ext cx="1408937" cy="704468"/>
      </dsp:txXfrm>
    </dsp:sp>
    <dsp:sp modelId="{1959EC93-4BB7-074D-828C-3118AE1651CE}">
      <dsp:nvSpPr>
        <dsp:cNvPr id="0" name=""/>
        <dsp:cNvSpPr/>
      </dsp:nvSpPr>
      <dsp:spPr>
        <a:xfrm>
          <a:off x="3410331" y="1452390"/>
          <a:ext cx="1408937" cy="704468"/>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t>LAR</a:t>
          </a:r>
        </a:p>
      </dsp:txBody>
      <dsp:txXfrm>
        <a:off x="3410331" y="1452390"/>
        <a:ext cx="1408937" cy="704468"/>
      </dsp:txXfrm>
    </dsp:sp>
    <dsp:sp modelId="{A7D3AB06-C928-DB4E-A195-86D4CCCA59DA}">
      <dsp:nvSpPr>
        <dsp:cNvPr id="0" name=""/>
        <dsp:cNvSpPr/>
      </dsp:nvSpPr>
      <dsp:spPr>
        <a:xfrm>
          <a:off x="6780044" y="1429129"/>
          <a:ext cx="1408937" cy="704468"/>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t>PER</a:t>
          </a:r>
        </a:p>
      </dsp:txBody>
      <dsp:txXfrm>
        <a:off x="6780044" y="1429129"/>
        <a:ext cx="1408937" cy="704468"/>
      </dsp:txXfrm>
    </dsp:sp>
    <dsp:sp modelId="{635DF0AE-62A5-8F46-B5D0-DDA16C08C635}">
      <dsp:nvSpPr>
        <dsp:cNvPr id="0" name=""/>
        <dsp:cNvSpPr/>
      </dsp:nvSpPr>
      <dsp:spPr>
        <a:xfrm>
          <a:off x="0" y="1429136"/>
          <a:ext cx="1408937" cy="704468"/>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t>AMER</a:t>
          </a:r>
        </a:p>
      </dsp:txBody>
      <dsp:txXfrm>
        <a:off x="0" y="1429136"/>
        <a:ext cx="1408937" cy="704468"/>
      </dsp:txXfrm>
    </dsp:sp>
    <dsp:sp modelId="{AB36F0D2-D39D-5B43-8467-0A5EDFF625AC}">
      <dsp:nvSpPr>
        <dsp:cNvPr id="0" name=""/>
        <dsp:cNvSpPr/>
      </dsp:nvSpPr>
      <dsp:spPr>
        <a:xfrm>
          <a:off x="1741008" y="1432510"/>
          <a:ext cx="1408937" cy="704468"/>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t>APR</a:t>
          </a:r>
        </a:p>
      </dsp:txBody>
      <dsp:txXfrm>
        <a:off x="1741008" y="1432510"/>
        <a:ext cx="1408937" cy="70446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1963"/>
          </a:xfrm>
          <a:prstGeom prst="rect">
            <a:avLst/>
          </a:prstGeom>
        </p:spPr>
        <p:txBody>
          <a:bodyPr vert="horz" lIns="91438" tIns="45718" rIns="91438" bIns="45718" rtlCol="0"/>
          <a:lstStyle>
            <a:lvl1pPr algn="l">
              <a:defRPr sz="1200"/>
            </a:lvl1pPr>
          </a:lstStyle>
          <a:p>
            <a:endParaRPr lang="en-US" dirty="0"/>
          </a:p>
        </p:txBody>
      </p:sp>
      <p:sp>
        <p:nvSpPr>
          <p:cNvPr id="3" name="Date Placeholder 2"/>
          <p:cNvSpPr>
            <a:spLocks noGrp="1"/>
          </p:cNvSpPr>
          <p:nvPr>
            <p:ph type="dt" sz="quarter" idx="1"/>
          </p:nvPr>
        </p:nvSpPr>
        <p:spPr>
          <a:xfrm>
            <a:off x="3937000" y="0"/>
            <a:ext cx="3011488" cy="461963"/>
          </a:xfrm>
          <a:prstGeom prst="rect">
            <a:avLst/>
          </a:prstGeom>
        </p:spPr>
        <p:txBody>
          <a:bodyPr vert="horz" lIns="91438" tIns="45718" rIns="91438" bIns="45718" rtlCol="0"/>
          <a:lstStyle>
            <a:lvl1pPr algn="r">
              <a:defRPr sz="1200"/>
            </a:lvl1pPr>
          </a:lstStyle>
          <a:p>
            <a:fld id="{50F4B83A-6BBD-4C1D-8909-DAA96C86B027}" type="datetimeFigureOut">
              <a:rPr lang="en-US" smtClean="0"/>
              <a:t>9/7/2021</a:t>
            </a:fld>
            <a:endParaRPr lang="en-US" dirty="0"/>
          </a:p>
        </p:txBody>
      </p:sp>
      <p:sp>
        <p:nvSpPr>
          <p:cNvPr id="4" name="Footer Placeholder 3"/>
          <p:cNvSpPr>
            <a:spLocks noGrp="1"/>
          </p:cNvSpPr>
          <p:nvPr>
            <p:ph type="ftr" sz="quarter" idx="2"/>
          </p:nvPr>
        </p:nvSpPr>
        <p:spPr>
          <a:xfrm>
            <a:off x="0" y="8772525"/>
            <a:ext cx="3011488" cy="461963"/>
          </a:xfrm>
          <a:prstGeom prst="rect">
            <a:avLst/>
          </a:prstGeom>
        </p:spPr>
        <p:txBody>
          <a:bodyPr vert="horz" lIns="91438" tIns="45718" rIns="91438" bIns="45718"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7000" y="8772525"/>
            <a:ext cx="3011488" cy="461963"/>
          </a:xfrm>
          <a:prstGeom prst="rect">
            <a:avLst/>
          </a:prstGeom>
        </p:spPr>
        <p:txBody>
          <a:bodyPr vert="horz" lIns="91438" tIns="45718" rIns="91438" bIns="45718" rtlCol="0" anchor="b"/>
          <a:lstStyle>
            <a:lvl1pPr algn="r">
              <a:defRPr sz="1200"/>
            </a:lvl1pPr>
          </a:lstStyle>
          <a:p>
            <a:fld id="{6BE68059-AED5-41A3-A213-E5A638C0127B}" type="slidenum">
              <a:rPr lang="en-US" smtClean="0"/>
              <a:t>‹#›</a:t>
            </a:fld>
            <a:endParaRPr lang="en-US" dirty="0"/>
          </a:p>
        </p:txBody>
      </p:sp>
    </p:spTree>
    <p:extLst>
      <p:ext uri="{BB962C8B-B14F-4D97-AF65-F5344CB8AC3E}">
        <p14:creationId xmlns:p14="http://schemas.microsoft.com/office/powerpoint/2010/main" val="3767256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11012" cy="461489"/>
          </a:xfrm>
          <a:prstGeom prst="rect">
            <a:avLst/>
          </a:prstGeom>
        </p:spPr>
        <p:txBody>
          <a:bodyPr vert="horz" lIns="92460" tIns="46230" rIns="92460" bIns="4623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937479" y="1"/>
            <a:ext cx="3011012" cy="461489"/>
          </a:xfrm>
          <a:prstGeom prst="rect">
            <a:avLst/>
          </a:prstGeom>
        </p:spPr>
        <p:txBody>
          <a:bodyPr vert="horz" wrap="square" lIns="92460" tIns="46230" rIns="92460" bIns="46230" numCol="1" anchor="t" anchorCtr="0" compatLnSpc="1">
            <a:prstTxWarp prst="textNoShape">
              <a:avLst/>
            </a:prstTxWarp>
          </a:bodyPr>
          <a:lstStyle>
            <a:lvl1pPr algn="r">
              <a:defRPr sz="1200">
                <a:latin typeface="Calibri" pitchFamily="34" charset="0"/>
              </a:defRPr>
            </a:lvl1pPr>
          </a:lstStyle>
          <a:p>
            <a:pPr>
              <a:defRPr/>
            </a:pPr>
            <a:fld id="{4A5F0602-3E8E-4675-AE26-91066D117ADA}" type="datetimeFigureOut">
              <a:rPr lang="en-US"/>
              <a:pPr>
                <a:defRPr/>
              </a:pPr>
              <a:t>9/7/2021</a:t>
            </a:fld>
            <a:endParaRPr lang="en-US" dirty="0"/>
          </a:p>
        </p:txBody>
      </p:sp>
      <p:sp>
        <p:nvSpPr>
          <p:cNvPr id="4" name="Slide Image Placeholder 3"/>
          <p:cNvSpPr>
            <a:spLocks noGrp="1" noRot="1" noChangeAspect="1"/>
          </p:cNvSpPr>
          <p:nvPr>
            <p:ph type="sldImg" idx="2"/>
          </p:nvPr>
        </p:nvSpPr>
        <p:spPr>
          <a:xfrm>
            <a:off x="398463" y="693738"/>
            <a:ext cx="6153150" cy="3462337"/>
          </a:xfrm>
          <a:prstGeom prst="rect">
            <a:avLst/>
          </a:prstGeom>
          <a:noFill/>
          <a:ln w="12700">
            <a:solidFill>
              <a:prstClr val="black"/>
            </a:solidFill>
          </a:ln>
        </p:spPr>
        <p:txBody>
          <a:bodyPr vert="horz" lIns="92460" tIns="46230" rIns="92460" bIns="46230" rtlCol="0" anchor="ctr"/>
          <a:lstStyle/>
          <a:p>
            <a:pPr lvl="0"/>
            <a:endParaRPr lang="en-US" noProof="0" dirty="0"/>
          </a:p>
        </p:txBody>
      </p:sp>
      <p:sp>
        <p:nvSpPr>
          <p:cNvPr id="5" name="Notes Placeholder 4"/>
          <p:cNvSpPr>
            <a:spLocks noGrp="1"/>
          </p:cNvSpPr>
          <p:nvPr>
            <p:ph type="body" sz="quarter" idx="3"/>
          </p:nvPr>
        </p:nvSpPr>
        <p:spPr>
          <a:xfrm>
            <a:off x="694851" y="4388082"/>
            <a:ext cx="5560377" cy="4156549"/>
          </a:xfrm>
          <a:prstGeom prst="rect">
            <a:avLst/>
          </a:prstGeom>
        </p:spPr>
        <p:txBody>
          <a:bodyPr vert="horz" lIns="92460" tIns="46230" rIns="92460" bIns="4623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8773012"/>
            <a:ext cx="3011012" cy="461489"/>
          </a:xfrm>
          <a:prstGeom prst="rect">
            <a:avLst/>
          </a:prstGeom>
        </p:spPr>
        <p:txBody>
          <a:bodyPr vert="horz" lIns="92460" tIns="46230" rIns="92460" bIns="4623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937479" y="8773012"/>
            <a:ext cx="3011012" cy="461489"/>
          </a:xfrm>
          <a:prstGeom prst="rect">
            <a:avLst/>
          </a:prstGeom>
        </p:spPr>
        <p:txBody>
          <a:bodyPr vert="horz" wrap="square" lIns="92460" tIns="46230" rIns="92460" bIns="46230" numCol="1" anchor="b" anchorCtr="0" compatLnSpc="1">
            <a:prstTxWarp prst="textNoShape">
              <a:avLst/>
            </a:prstTxWarp>
          </a:bodyPr>
          <a:lstStyle>
            <a:lvl1pPr algn="r">
              <a:defRPr sz="1200">
                <a:latin typeface="Calibri" pitchFamily="34" charset="0"/>
              </a:defRPr>
            </a:lvl1pPr>
          </a:lstStyle>
          <a:p>
            <a:pPr>
              <a:defRPr/>
            </a:pPr>
            <a:fld id="{81D6E856-366D-4EAE-A671-FF7346E14B13}" type="slidenum">
              <a:rPr lang="en-US"/>
              <a:pPr>
                <a:defRPr/>
              </a:pPr>
              <a:t>‹#›</a:t>
            </a:fld>
            <a:endParaRPr lang="en-US" dirty="0"/>
          </a:p>
        </p:txBody>
      </p:sp>
    </p:spTree>
    <p:extLst>
      <p:ext uri="{BB962C8B-B14F-4D97-AF65-F5344CB8AC3E}">
        <p14:creationId xmlns:p14="http://schemas.microsoft.com/office/powerpoint/2010/main" val="3931701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398463" y="693738"/>
            <a:ext cx="6153150"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itchFamily="34" charset="-128"/>
              </a:rPr>
              <a:t>The International Association for Dental Research (IADR) is a nonprofit organization with over 8,300 individual members worldwide, dedicated to driving dental, oral and craniofacial research to advance health and well-being through discovery and dissemination.  </a:t>
            </a:r>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39331" indent="-284358" eaLnBrk="0" hangingPunct="0">
              <a:spcBef>
                <a:spcPct val="30000"/>
              </a:spcBef>
              <a:defRPr sz="1200">
                <a:solidFill>
                  <a:schemeClr val="tx1"/>
                </a:solidFill>
                <a:latin typeface="Calibri" pitchFamily="34" charset="0"/>
                <a:ea typeface="ＭＳ Ｐゴシック" pitchFamily="34" charset="-128"/>
              </a:defRPr>
            </a:lvl2pPr>
            <a:lvl3pPr marL="1137433" indent="-227487" eaLnBrk="0" hangingPunct="0">
              <a:spcBef>
                <a:spcPct val="30000"/>
              </a:spcBef>
              <a:defRPr sz="1200">
                <a:solidFill>
                  <a:schemeClr val="tx1"/>
                </a:solidFill>
                <a:latin typeface="Calibri" pitchFamily="34" charset="0"/>
                <a:ea typeface="ＭＳ Ｐゴシック" pitchFamily="34" charset="-128"/>
              </a:defRPr>
            </a:lvl3pPr>
            <a:lvl4pPr marL="1592406" indent="-227487" eaLnBrk="0" hangingPunct="0">
              <a:spcBef>
                <a:spcPct val="30000"/>
              </a:spcBef>
              <a:defRPr sz="1200">
                <a:solidFill>
                  <a:schemeClr val="tx1"/>
                </a:solidFill>
                <a:latin typeface="Calibri" pitchFamily="34" charset="0"/>
                <a:ea typeface="ＭＳ Ｐゴシック" pitchFamily="34" charset="-128"/>
              </a:defRPr>
            </a:lvl4pPr>
            <a:lvl5pPr marL="2047378" indent="-227487" eaLnBrk="0" hangingPunct="0">
              <a:spcBef>
                <a:spcPct val="30000"/>
              </a:spcBef>
              <a:defRPr sz="1200">
                <a:solidFill>
                  <a:schemeClr val="tx1"/>
                </a:solidFill>
                <a:latin typeface="Calibri" pitchFamily="34" charset="0"/>
                <a:ea typeface="ＭＳ Ｐゴシック" pitchFamily="34" charset="-128"/>
              </a:defRPr>
            </a:lvl5pPr>
            <a:lvl6pPr marL="2502352" indent="-227487"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57323" indent="-227487"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12297" indent="-227487"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67270" indent="-227487"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02CD5EE4-FE1C-4A76-BA1B-38BC1B91D388}" type="slidenum">
              <a:rPr lang="en-US" altLang="en-US" smtClean="0"/>
              <a:pPr eaLnBrk="1" hangingPunct="1">
                <a:spcBef>
                  <a:spcPct val="0"/>
                </a:spcBef>
              </a:pPr>
              <a:t>1</a:t>
            </a:fld>
            <a:endParaRPr lang="en-US" altLang="en-US" dirty="0"/>
          </a:p>
        </p:txBody>
      </p:sp>
    </p:spTree>
    <p:extLst>
      <p:ext uri="{BB962C8B-B14F-4D97-AF65-F5344CB8AC3E}">
        <p14:creationId xmlns:p14="http://schemas.microsoft.com/office/powerpoint/2010/main" val="433385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3738"/>
            <a:ext cx="6153150" cy="3462337"/>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Here is the breakdown of IADR members in Japan from 2017-2021 (as of September 9, 2021).</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81D6E856-366D-4EAE-A671-FF7346E14B13}" type="slidenum">
              <a:rPr lang="en-US" smtClean="0"/>
              <a:pPr>
                <a:defRPr/>
              </a:pPr>
              <a:t>10</a:t>
            </a:fld>
            <a:endParaRPr lang="en-US" dirty="0"/>
          </a:p>
        </p:txBody>
      </p:sp>
    </p:spTree>
    <p:extLst>
      <p:ext uri="{BB962C8B-B14F-4D97-AF65-F5344CB8AC3E}">
        <p14:creationId xmlns:p14="http://schemas.microsoft.com/office/powerpoint/2010/main" val="2974832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3738"/>
            <a:ext cx="6153150" cy="3462337"/>
          </a:xfrm>
        </p:spPr>
      </p:sp>
      <p:sp>
        <p:nvSpPr>
          <p:cNvPr id="3" name="Notes Placeholder 2"/>
          <p:cNvSpPr>
            <a:spLocks noGrp="1"/>
          </p:cNvSpPr>
          <p:nvPr>
            <p:ph type="body" idx="1"/>
          </p:nvPr>
        </p:nvSpPr>
        <p:spPr/>
        <p:txBody>
          <a:bodyPr/>
          <a:lstStyle/>
          <a:p>
            <a:r>
              <a:rPr lang="en-US" dirty="0"/>
              <a:t>The Adopt-a-Member program was established in 1996 to provide IADR members with the opportunity to support colleagues who did not have the means to become a member. The program supports dental, oral and craniofacial researchers in Low and Middle-Income Countries. Each year there are funds that the IADR Divisions/Sections are not able to utilize. If you are aware of members in your Division/Section that would benefit from the program please contact your Division/Section officers or contact Riana Hays, Component Relations Coordinator rhays@iadr.org.</a:t>
            </a:r>
          </a:p>
        </p:txBody>
      </p:sp>
      <p:sp>
        <p:nvSpPr>
          <p:cNvPr id="4" name="Slide Number Placeholder 3"/>
          <p:cNvSpPr>
            <a:spLocks noGrp="1"/>
          </p:cNvSpPr>
          <p:nvPr>
            <p:ph type="sldNum" sz="quarter" idx="10"/>
          </p:nvPr>
        </p:nvSpPr>
        <p:spPr/>
        <p:txBody>
          <a:bodyPr/>
          <a:lstStyle/>
          <a:p>
            <a:pPr>
              <a:defRPr/>
            </a:pPr>
            <a:fld id="{81D6E856-366D-4EAE-A671-FF7346E14B13}" type="slidenum">
              <a:rPr lang="en-US" smtClean="0"/>
              <a:pPr>
                <a:defRPr/>
              </a:pPr>
              <a:t>11</a:t>
            </a:fld>
            <a:endParaRPr lang="en-US" dirty="0"/>
          </a:p>
        </p:txBody>
      </p:sp>
    </p:spTree>
    <p:extLst>
      <p:ext uri="{BB962C8B-B14F-4D97-AF65-F5344CB8AC3E}">
        <p14:creationId xmlns:p14="http://schemas.microsoft.com/office/powerpoint/2010/main" val="1010550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3738"/>
            <a:ext cx="6153150" cy="3462337"/>
          </a:xfrm>
        </p:spPr>
      </p:sp>
      <p:sp>
        <p:nvSpPr>
          <p:cNvPr id="3" name="Notes Placeholder 2"/>
          <p:cNvSpPr>
            <a:spLocks noGrp="1"/>
          </p:cNvSpPr>
          <p:nvPr>
            <p:ph type="body" idx="1"/>
          </p:nvPr>
        </p:nvSpPr>
        <p:spPr/>
        <p:txBody>
          <a:bodyPr/>
          <a:lstStyle/>
          <a:p>
            <a:r>
              <a:rPr lang="en-US" dirty="0"/>
              <a:t>An IADR membership offers many benefits</a:t>
            </a:r>
            <a:r>
              <a:rPr lang="en-US" baseline="0" dirty="0"/>
              <a:t> including access to the online IADR Community, IADR Webinar connect platform, publications, discounts on meeting registrations, presentation and awards/fellowship opportunities, access to the IADR CE On Demand library and abstract archive, the Global Research Update newsletter, membership in Scientific Groups or Networks and much more.</a:t>
            </a:r>
            <a:endParaRPr lang="en-US" dirty="0"/>
          </a:p>
        </p:txBody>
      </p:sp>
      <p:sp>
        <p:nvSpPr>
          <p:cNvPr id="4" name="Slide Number Placeholder 3"/>
          <p:cNvSpPr>
            <a:spLocks noGrp="1"/>
          </p:cNvSpPr>
          <p:nvPr>
            <p:ph type="sldNum" sz="quarter" idx="10"/>
          </p:nvPr>
        </p:nvSpPr>
        <p:spPr/>
        <p:txBody>
          <a:bodyPr/>
          <a:lstStyle/>
          <a:p>
            <a:pPr>
              <a:defRPr/>
            </a:pPr>
            <a:fld id="{81D6E856-366D-4EAE-A671-FF7346E14B13}" type="slidenum">
              <a:rPr lang="en-US" smtClean="0"/>
              <a:pPr>
                <a:defRPr/>
              </a:pPr>
              <a:t>12</a:t>
            </a:fld>
            <a:endParaRPr lang="en-US" dirty="0"/>
          </a:p>
        </p:txBody>
      </p:sp>
    </p:spTree>
    <p:extLst>
      <p:ext uri="{BB962C8B-B14F-4D97-AF65-F5344CB8AC3E}">
        <p14:creationId xmlns:p14="http://schemas.microsoft.com/office/powerpoint/2010/main" val="4032319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3738"/>
            <a:ext cx="6153150" cy="3462337"/>
          </a:xfrm>
        </p:spPr>
      </p:sp>
      <p:sp>
        <p:nvSpPr>
          <p:cNvPr id="3" name="Notes Placeholder 2"/>
          <p:cNvSpPr>
            <a:spLocks noGrp="1"/>
          </p:cNvSpPr>
          <p:nvPr>
            <p:ph type="body" idx="1"/>
          </p:nvPr>
        </p:nvSpPr>
        <p:spPr/>
        <p:txBody>
          <a:bodyPr/>
          <a:lstStyle/>
          <a:p>
            <a:r>
              <a:rPr lang="en-US" b="0" i="0" dirty="0">
                <a:solidFill>
                  <a:srgbClr val="333333"/>
                </a:solidFill>
                <a:effectLst/>
                <a:latin typeface="BloggerSans"/>
              </a:rPr>
              <a:t>Discover, network and advance your career with an IADR membership! Join our extensive and valuable network of over 10,000 members worldwide. Whether you are a researcher, student or other individual interested in dental, oral and craniofacial research, the IADR welcomes you as a member.</a:t>
            </a:r>
            <a:endParaRPr lang="en-US" dirty="0"/>
          </a:p>
        </p:txBody>
      </p:sp>
      <p:sp>
        <p:nvSpPr>
          <p:cNvPr id="4" name="Slide Number Placeholder 3"/>
          <p:cNvSpPr>
            <a:spLocks noGrp="1"/>
          </p:cNvSpPr>
          <p:nvPr>
            <p:ph type="sldNum" sz="quarter" idx="10"/>
          </p:nvPr>
        </p:nvSpPr>
        <p:spPr/>
        <p:txBody>
          <a:bodyPr/>
          <a:lstStyle/>
          <a:p>
            <a:pPr>
              <a:defRPr/>
            </a:pPr>
            <a:fld id="{81D6E856-366D-4EAE-A671-FF7346E14B13}" type="slidenum">
              <a:rPr lang="en-US" smtClean="0"/>
              <a:pPr>
                <a:defRPr/>
              </a:pPr>
              <a:t>13</a:t>
            </a:fld>
            <a:endParaRPr lang="en-US" dirty="0"/>
          </a:p>
        </p:txBody>
      </p:sp>
    </p:spTree>
    <p:extLst>
      <p:ext uri="{BB962C8B-B14F-4D97-AF65-F5344CB8AC3E}">
        <p14:creationId xmlns:p14="http://schemas.microsoft.com/office/powerpoint/2010/main" val="1474883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3738"/>
            <a:ext cx="6153150" cy="3462337"/>
          </a:xfrm>
        </p:spPr>
      </p:sp>
      <p:sp>
        <p:nvSpPr>
          <p:cNvPr id="3" name="Notes Placeholder 2"/>
          <p:cNvSpPr>
            <a:spLocks noGrp="1"/>
          </p:cNvSpPr>
          <p:nvPr>
            <p:ph type="body" idx="1"/>
          </p:nvPr>
        </p:nvSpPr>
        <p:spPr/>
        <p:txBody>
          <a:bodyPr/>
          <a:lstStyle/>
          <a:p>
            <a:r>
              <a:rPr lang="en-US" b="0" dirty="0">
                <a:solidFill>
                  <a:schemeClr val="accent2"/>
                </a:solidFill>
              </a:rPr>
              <a:t>Join the IADR Community.  The IADR Community is an online hub to meet and discuss research and other topics with your colleagues.</a:t>
            </a:r>
            <a:endParaRPr lang="en-US" b="1" baseline="0" dirty="0">
              <a:solidFill>
                <a:schemeClr val="accent2"/>
              </a:solidFill>
            </a:endParaRPr>
          </a:p>
        </p:txBody>
      </p:sp>
      <p:sp>
        <p:nvSpPr>
          <p:cNvPr id="4" name="Slide Number Placeholder 3"/>
          <p:cNvSpPr>
            <a:spLocks noGrp="1"/>
          </p:cNvSpPr>
          <p:nvPr>
            <p:ph type="sldNum" sz="quarter" idx="10"/>
          </p:nvPr>
        </p:nvSpPr>
        <p:spPr/>
        <p:txBody>
          <a:bodyPr/>
          <a:lstStyle/>
          <a:p>
            <a:pPr>
              <a:defRPr/>
            </a:pPr>
            <a:fld id="{81D6E856-366D-4EAE-A671-FF7346E14B13}" type="slidenum">
              <a:rPr lang="en-US" smtClean="0"/>
              <a:pPr>
                <a:defRPr/>
              </a:pPr>
              <a:t>14</a:t>
            </a:fld>
            <a:endParaRPr lang="en-US" dirty="0"/>
          </a:p>
        </p:txBody>
      </p:sp>
    </p:spTree>
    <p:extLst>
      <p:ext uri="{BB962C8B-B14F-4D97-AF65-F5344CB8AC3E}">
        <p14:creationId xmlns:p14="http://schemas.microsoft.com/office/powerpoint/2010/main" val="3867295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3738"/>
            <a:ext cx="6153150" cy="3462337"/>
          </a:xfrm>
        </p:spPr>
      </p:sp>
      <p:sp>
        <p:nvSpPr>
          <p:cNvPr id="3" name="Notes Placeholder 2"/>
          <p:cNvSpPr>
            <a:spLocks noGrp="1"/>
          </p:cNvSpPr>
          <p:nvPr>
            <p:ph type="body" idx="1"/>
          </p:nvPr>
        </p:nvSpPr>
        <p:spPr/>
        <p:txBody>
          <a:bodyPr/>
          <a:lstStyle/>
          <a:p>
            <a:r>
              <a:rPr lang="en-US" b="0" dirty="0">
                <a:solidFill>
                  <a:schemeClr val="accent2"/>
                </a:solidFill>
              </a:rPr>
              <a:t>Participate in live webinars and view the growing list of past webinars. Now, members can submit a webinar proposal for consideration!</a:t>
            </a:r>
            <a:endParaRPr lang="en-US" b="1" baseline="0" dirty="0">
              <a:solidFill>
                <a:schemeClr val="accent2"/>
              </a:solidFill>
            </a:endParaRPr>
          </a:p>
        </p:txBody>
      </p:sp>
      <p:sp>
        <p:nvSpPr>
          <p:cNvPr id="4" name="Slide Number Placeholder 3"/>
          <p:cNvSpPr>
            <a:spLocks noGrp="1"/>
          </p:cNvSpPr>
          <p:nvPr>
            <p:ph type="sldNum" sz="quarter" idx="10"/>
          </p:nvPr>
        </p:nvSpPr>
        <p:spPr/>
        <p:txBody>
          <a:bodyPr/>
          <a:lstStyle/>
          <a:p>
            <a:pPr>
              <a:defRPr/>
            </a:pPr>
            <a:fld id="{81D6E856-366D-4EAE-A671-FF7346E14B13}" type="slidenum">
              <a:rPr lang="en-US" smtClean="0"/>
              <a:pPr>
                <a:defRPr/>
              </a:pPr>
              <a:t>15</a:t>
            </a:fld>
            <a:endParaRPr lang="en-US" dirty="0"/>
          </a:p>
        </p:txBody>
      </p:sp>
    </p:spTree>
    <p:extLst>
      <p:ext uri="{BB962C8B-B14F-4D97-AF65-F5344CB8AC3E}">
        <p14:creationId xmlns:p14="http://schemas.microsoft.com/office/powerpoint/2010/main" val="1893773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98463" y="693738"/>
            <a:ext cx="6153150"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ea typeface="ＭＳ Ｐゴシック" pitchFamily="34" charset="-128"/>
              </a:rPr>
              <a:t>This is a list of the IADR Scientific Groups and Networks. IADR members may enjoy complimentary membership in one IADR Scientific Group or Network and Student members can join up to three IADR Scientific Groups or Networks as part of their Student membership. Please be active in at least one. </a:t>
            </a:r>
          </a:p>
          <a:p>
            <a:endParaRPr lang="en-US" altLang="en-US" dirty="0">
              <a:ea typeface="ＭＳ Ｐゴシック" pitchFamily="34" charset="-128"/>
            </a:endParaRPr>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39331" indent="-284358" eaLnBrk="0" hangingPunct="0">
              <a:spcBef>
                <a:spcPct val="30000"/>
              </a:spcBef>
              <a:defRPr sz="1200">
                <a:solidFill>
                  <a:schemeClr val="tx1"/>
                </a:solidFill>
                <a:latin typeface="Calibri" pitchFamily="34" charset="0"/>
                <a:ea typeface="ＭＳ Ｐゴシック" pitchFamily="34" charset="-128"/>
              </a:defRPr>
            </a:lvl2pPr>
            <a:lvl3pPr marL="1137433" indent="-227487" eaLnBrk="0" hangingPunct="0">
              <a:spcBef>
                <a:spcPct val="30000"/>
              </a:spcBef>
              <a:defRPr sz="1200">
                <a:solidFill>
                  <a:schemeClr val="tx1"/>
                </a:solidFill>
                <a:latin typeface="Calibri" pitchFamily="34" charset="0"/>
                <a:ea typeface="ＭＳ Ｐゴシック" pitchFamily="34" charset="-128"/>
              </a:defRPr>
            </a:lvl3pPr>
            <a:lvl4pPr marL="1592406" indent="-227487" eaLnBrk="0" hangingPunct="0">
              <a:spcBef>
                <a:spcPct val="30000"/>
              </a:spcBef>
              <a:defRPr sz="1200">
                <a:solidFill>
                  <a:schemeClr val="tx1"/>
                </a:solidFill>
                <a:latin typeface="Calibri" pitchFamily="34" charset="0"/>
                <a:ea typeface="ＭＳ Ｐゴシック" pitchFamily="34" charset="-128"/>
              </a:defRPr>
            </a:lvl4pPr>
            <a:lvl5pPr marL="2047378" indent="-227487" eaLnBrk="0" hangingPunct="0">
              <a:spcBef>
                <a:spcPct val="30000"/>
              </a:spcBef>
              <a:defRPr sz="1200">
                <a:solidFill>
                  <a:schemeClr val="tx1"/>
                </a:solidFill>
                <a:latin typeface="Calibri" pitchFamily="34" charset="0"/>
                <a:ea typeface="ＭＳ Ｐゴシック" pitchFamily="34" charset="-128"/>
              </a:defRPr>
            </a:lvl5pPr>
            <a:lvl6pPr marL="2502352" indent="-227487"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57323" indent="-227487"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12297" indent="-227487"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67270" indent="-227487"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F88E1461-5580-433C-ADE6-B349C2C7CA54}" type="slidenum">
              <a:rPr lang="en-US" altLang="en-US" smtClean="0"/>
              <a:pPr eaLnBrk="1" hangingPunct="1">
                <a:spcBef>
                  <a:spcPct val="0"/>
                </a:spcBef>
              </a:pPr>
              <a:t>16</a:t>
            </a:fld>
            <a:endParaRPr lang="en-US" altLang="en-US" dirty="0"/>
          </a:p>
        </p:txBody>
      </p:sp>
    </p:spTree>
    <p:extLst>
      <p:ext uri="{BB962C8B-B14F-4D97-AF65-F5344CB8AC3E}">
        <p14:creationId xmlns:p14="http://schemas.microsoft.com/office/powerpoint/2010/main" val="1755502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98463" y="693738"/>
            <a:ext cx="6153150"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fontAlgn="base"/>
            <a:r>
              <a:rPr lang="en-US" b="0" i="0" dirty="0">
                <a:solidFill>
                  <a:srgbClr val="504E4E"/>
                </a:solidFill>
                <a:effectLst/>
                <a:latin typeface="BloggerSans"/>
              </a:rPr>
              <a:t>The </a:t>
            </a:r>
            <a:r>
              <a:rPr lang="en-US" b="0" i="1" dirty="0">
                <a:solidFill>
                  <a:srgbClr val="504E4E"/>
                </a:solidFill>
                <a:effectLst/>
                <a:latin typeface="inherit"/>
              </a:rPr>
              <a:t>Journal of Dental Research</a:t>
            </a:r>
            <a:r>
              <a:rPr lang="en-US" b="0" i="0" dirty="0">
                <a:solidFill>
                  <a:srgbClr val="504E4E"/>
                </a:solidFill>
                <a:effectLst/>
                <a:latin typeface="BloggerSans"/>
              </a:rPr>
              <a:t> (</a:t>
            </a:r>
            <a:r>
              <a:rPr lang="en-US" b="0" i="1" dirty="0">
                <a:solidFill>
                  <a:srgbClr val="504E4E"/>
                </a:solidFill>
                <a:effectLst/>
                <a:latin typeface="inherit"/>
              </a:rPr>
              <a:t>JDR)</a:t>
            </a:r>
            <a:r>
              <a:rPr lang="en-US" b="0" i="0" dirty="0">
                <a:solidFill>
                  <a:srgbClr val="504E4E"/>
                </a:solidFill>
                <a:effectLst/>
                <a:latin typeface="BloggerSans"/>
              </a:rPr>
              <a:t> 2-year Journal Impact Factor™ is over 6 for the first time at 6.116, ranking #5 of 91 journals in the “Dentistry, Oral Surgery &amp; Medicine” category, and the </a:t>
            </a:r>
            <a:r>
              <a:rPr lang="en-US" b="0" i="1" dirty="0">
                <a:solidFill>
                  <a:srgbClr val="504E4E"/>
                </a:solidFill>
                <a:effectLst/>
                <a:latin typeface="inherit"/>
              </a:rPr>
              <a:t>JDR</a:t>
            </a:r>
            <a:r>
              <a:rPr lang="en-US" b="0" i="0" dirty="0">
                <a:solidFill>
                  <a:srgbClr val="504E4E"/>
                </a:solidFill>
                <a:effectLst/>
                <a:latin typeface="BloggerSans"/>
              </a:rPr>
              <a:t> 5-year Journal Impact Factor™ is over 7 for the first time at 7.199 score, ranking #3 of 91 journals. The </a:t>
            </a:r>
            <a:r>
              <a:rPr lang="en-US" b="0" i="1" dirty="0">
                <a:solidFill>
                  <a:srgbClr val="504E4E"/>
                </a:solidFill>
                <a:effectLst/>
                <a:latin typeface="inherit"/>
              </a:rPr>
              <a:t>JDR</a:t>
            </a:r>
            <a:r>
              <a:rPr lang="en-US" b="0" i="0" dirty="0">
                <a:solidFill>
                  <a:srgbClr val="504E4E"/>
                </a:solidFill>
                <a:effectLst/>
                <a:latin typeface="BloggerSans"/>
              </a:rPr>
              <a:t> also ranks #1 of 91 journals in total citations and Eigenfactor, #2 in the new Journal Citation Index and #3 in Article Influence Score. This news comes from the </a:t>
            </a:r>
            <a:r>
              <a:rPr lang="en-US" b="0" i="1" dirty="0">
                <a:solidFill>
                  <a:srgbClr val="504E4E"/>
                </a:solidFill>
                <a:effectLst/>
                <a:latin typeface="inherit"/>
              </a:rPr>
              <a:t>2021 Journal Citation Reports</a:t>
            </a:r>
            <a:r>
              <a:rPr lang="en-US" b="0" i="0" dirty="0">
                <a:solidFill>
                  <a:srgbClr val="504E4E"/>
                </a:solidFill>
                <a:effectLst/>
                <a:latin typeface="BloggerSans"/>
              </a:rPr>
              <a:t>™ (Clarivate™, 2020).</a:t>
            </a: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39331" indent="-284358" eaLnBrk="0" hangingPunct="0">
              <a:spcBef>
                <a:spcPct val="30000"/>
              </a:spcBef>
              <a:defRPr sz="1200">
                <a:solidFill>
                  <a:schemeClr val="tx1"/>
                </a:solidFill>
                <a:latin typeface="Calibri" pitchFamily="34" charset="0"/>
                <a:ea typeface="ＭＳ Ｐゴシック" pitchFamily="34" charset="-128"/>
              </a:defRPr>
            </a:lvl2pPr>
            <a:lvl3pPr marL="1137433" indent="-227487" eaLnBrk="0" hangingPunct="0">
              <a:spcBef>
                <a:spcPct val="30000"/>
              </a:spcBef>
              <a:defRPr sz="1200">
                <a:solidFill>
                  <a:schemeClr val="tx1"/>
                </a:solidFill>
                <a:latin typeface="Calibri" pitchFamily="34" charset="0"/>
                <a:ea typeface="ＭＳ Ｐゴシック" pitchFamily="34" charset="-128"/>
              </a:defRPr>
            </a:lvl3pPr>
            <a:lvl4pPr marL="1592406" indent="-227487" eaLnBrk="0" hangingPunct="0">
              <a:spcBef>
                <a:spcPct val="30000"/>
              </a:spcBef>
              <a:defRPr sz="1200">
                <a:solidFill>
                  <a:schemeClr val="tx1"/>
                </a:solidFill>
                <a:latin typeface="Calibri" pitchFamily="34" charset="0"/>
                <a:ea typeface="ＭＳ Ｐゴシック" pitchFamily="34" charset="-128"/>
              </a:defRPr>
            </a:lvl4pPr>
            <a:lvl5pPr marL="2047378" indent="-227487" eaLnBrk="0" hangingPunct="0">
              <a:spcBef>
                <a:spcPct val="30000"/>
              </a:spcBef>
              <a:defRPr sz="1200">
                <a:solidFill>
                  <a:schemeClr val="tx1"/>
                </a:solidFill>
                <a:latin typeface="Calibri" pitchFamily="34" charset="0"/>
                <a:ea typeface="ＭＳ Ｐゴシック" pitchFamily="34" charset="-128"/>
              </a:defRPr>
            </a:lvl5pPr>
            <a:lvl6pPr marL="2502352" indent="-227487"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57323" indent="-227487"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12297" indent="-227487"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67270" indent="-227487"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5AA743C5-C719-47A2-8CE9-7E6C33926FF1}" type="slidenum">
              <a:rPr lang="en-US" altLang="en-US" smtClean="0"/>
              <a:pPr eaLnBrk="1" hangingPunct="1">
                <a:spcBef>
                  <a:spcPct val="0"/>
                </a:spcBef>
              </a:pPr>
              <a:t>17</a:t>
            </a:fld>
            <a:endParaRPr lang="en-US" altLang="en-US" dirty="0"/>
          </a:p>
        </p:txBody>
      </p:sp>
    </p:spTree>
    <p:extLst>
      <p:ext uri="{BB962C8B-B14F-4D97-AF65-F5344CB8AC3E}">
        <p14:creationId xmlns:p14="http://schemas.microsoft.com/office/powerpoint/2010/main" val="4017280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74650" y="698500"/>
            <a:ext cx="6205538"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marR="0" indent="0" algn="l" defTabSz="914335" rtl="0" eaLnBrk="1" fontAlgn="auto" latinLnBrk="0" hangingPunct="1">
              <a:lnSpc>
                <a:spcPct val="100000"/>
              </a:lnSpc>
              <a:spcBef>
                <a:spcPts val="0"/>
              </a:spcBef>
              <a:spcAft>
                <a:spcPts val="0"/>
              </a:spcAft>
              <a:buClrTx/>
              <a:buSzTx/>
              <a:buFontTx/>
              <a:buNone/>
              <a:tabLst/>
              <a:defRPr/>
            </a:pPr>
            <a:r>
              <a:rPr lang="en-US" altLang="en-US" i="0" baseline="0" dirty="0">
                <a:solidFill>
                  <a:schemeClr val="tx1"/>
                </a:solidFill>
                <a:ea typeface="ＭＳ Ｐゴシック" pitchFamily="34" charset="-128"/>
              </a:rPr>
              <a:t>The </a:t>
            </a:r>
            <a:r>
              <a:rPr lang="en-US" sz="1200" i="1" dirty="0">
                <a:solidFill>
                  <a:schemeClr val="tx1"/>
                </a:solidFill>
                <a:latin typeface="Gill Sans MT" panose="020B0502020104020203" pitchFamily="34" charset="0"/>
              </a:rPr>
              <a:t>JDR CTR</a:t>
            </a:r>
            <a:r>
              <a:rPr lang="en-US" sz="1200" i="0" dirty="0">
                <a:solidFill>
                  <a:schemeClr val="tx1"/>
                </a:solidFill>
                <a:latin typeface="Gill Sans MT" panose="020B0502020104020203" pitchFamily="34" charset="0"/>
              </a:rPr>
              <a:t>  has been a</a:t>
            </a:r>
            <a:r>
              <a:rPr lang="en-US" sz="1200" dirty="0">
                <a:solidFill>
                  <a:schemeClr val="tx1"/>
                </a:solidFill>
                <a:latin typeface="Gill Sans MT" panose="020B0502020104020203" pitchFamily="34" charset="0"/>
              </a:rPr>
              <a:t>ccepted for inclusion in MEDLINE!</a:t>
            </a:r>
          </a:p>
          <a:p>
            <a:pPr marL="0" marR="0" indent="0" algn="l" defTabSz="914335" rtl="0" eaLnBrk="1" fontAlgn="auto" latinLnBrk="0" hangingPunct="1">
              <a:lnSpc>
                <a:spcPct val="100000"/>
              </a:lnSpc>
              <a:spcBef>
                <a:spcPts val="0"/>
              </a:spcBef>
              <a:spcAft>
                <a:spcPts val="0"/>
              </a:spcAft>
              <a:buClrTx/>
              <a:buSzTx/>
              <a:buFontTx/>
              <a:buNone/>
              <a:tabLst/>
              <a:defRPr/>
            </a:pPr>
            <a:endParaRPr lang="en-US" sz="1200" dirty="0">
              <a:solidFill>
                <a:schemeClr val="tx2"/>
              </a:solidFill>
              <a:latin typeface="Gill Sans MT" panose="020B0502020104020203" pitchFamily="34" charset="0"/>
            </a:endParaRPr>
          </a:p>
          <a:p>
            <a:pPr marL="0" marR="0" indent="0" algn="l" defTabSz="914335"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ＭＳ Ｐゴシック" charset="0"/>
                <a:cs typeface="ＭＳ Ｐゴシック" charset="0"/>
              </a:rPr>
              <a:t>MEDLINE, created by the U.S. National Library of Medicine (NLM), is the authoritative bibliographic database containing citations and abstracts in the fields of medicine, nursing, dentistry, veterinary medicine, health care systems and preclinical sciences from around the world and is used internationally by clinicians, researchers and policy makers to access the world's biomedical research literature. A distinctive feature of MEDLINE is that the records are indexed with the NLM Medical Subject Headings (MeSH</a:t>
            </a:r>
            <a:r>
              <a:rPr lang="en-US" sz="1200" b="0" i="0" kern="1200" baseline="30000" dirty="0">
                <a:solidFill>
                  <a:schemeClr val="tx1"/>
                </a:solidFill>
                <a:effectLst/>
                <a:latin typeface="+mn-lt"/>
                <a:ea typeface="ＭＳ Ｐゴシック" charset="0"/>
                <a:cs typeface="ＭＳ Ｐゴシック" charset="0"/>
              </a:rPr>
              <a:t>®</a:t>
            </a:r>
            <a:r>
              <a:rPr lang="en-US" sz="1200" b="0" i="0" kern="1200" dirty="0">
                <a:solidFill>
                  <a:schemeClr val="tx1"/>
                </a:solidFill>
                <a:effectLst/>
                <a:latin typeface="+mn-lt"/>
                <a:ea typeface="ＭＳ Ｐゴシック" charset="0"/>
                <a:cs typeface="ＭＳ Ｐゴシック" charset="0"/>
              </a:rPr>
              <a:t>). MEDLINE is the primary component of PubMed</a:t>
            </a:r>
            <a:r>
              <a:rPr lang="en-US" sz="1200" b="0" i="0" kern="1200" baseline="30000" dirty="0">
                <a:solidFill>
                  <a:schemeClr val="tx1"/>
                </a:solidFill>
                <a:effectLst/>
                <a:latin typeface="+mn-lt"/>
                <a:ea typeface="ＭＳ Ｐゴシック" charset="0"/>
                <a:cs typeface="ＭＳ Ｐゴシック" charset="0"/>
              </a:rPr>
              <a:t>®</a:t>
            </a:r>
            <a:r>
              <a:rPr lang="en-US" sz="1200" b="0" i="0" kern="1200" dirty="0">
                <a:solidFill>
                  <a:schemeClr val="tx1"/>
                </a:solidFill>
                <a:effectLst/>
                <a:latin typeface="+mn-lt"/>
                <a:ea typeface="ＭＳ Ｐゴシック" charset="0"/>
                <a:cs typeface="ＭＳ Ｐゴシック" charset="0"/>
              </a:rPr>
              <a:t> — a database with over 29 million citations for life sciences and biomedical literature.</a:t>
            </a:r>
            <a:endParaRPr lang="en-US" sz="1200" dirty="0">
              <a:solidFill>
                <a:schemeClr val="tx2"/>
              </a:solidFill>
              <a:latin typeface="Gill Sans MT" panose="020B0502020104020203" pitchFamily="34" charset="0"/>
            </a:endParaRPr>
          </a:p>
          <a:p>
            <a:pPr defTabSz="914335" eaLnBrk="1" fontAlgn="auto" hangingPunct="1">
              <a:spcBef>
                <a:spcPts val="0"/>
              </a:spcBef>
              <a:spcAft>
                <a:spcPts val="0"/>
              </a:spcAft>
              <a:defRPr/>
            </a:pPr>
            <a:endParaRPr lang="en-US" altLang="en-US" dirty="0">
              <a:ea typeface="ＭＳ Ｐゴシック" pitchFamily="34" charset="-128"/>
            </a:endParaRP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ill Sans MT" pitchFamily="34" charset="0"/>
                <a:ea typeface="ＭＳ Ｐゴシック" pitchFamily="34" charset="-128"/>
              </a:defRPr>
            </a:lvl1pPr>
            <a:lvl2pPr marL="742897" indent="-285729" eaLnBrk="0" hangingPunct="0">
              <a:defRPr>
                <a:solidFill>
                  <a:schemeClr val="tx1"/>
                </a:solidFill>
                <a:latin typeface="Gill Sans MT" pitchFamily="34" charset="0"/>
                <a:ea typeface="ＭＳ Ｐゴシック" pitchFamily="34" charset="-128"/>
              </a:defRPr>
            </a:lvl2pPr>
            <a:lvl3pPr marL="1142919" indent="-228584" eaLnBrk="0" hangingPunct="0">
              <a:defRPr>
                <a:solidFill>
                  <a:schemeClr val="tx1"/>
                </a:solidFill>
                <a:latin typeface="Gill Sans MT" pitchFamily="34" charset="0"/>
                <a:ea typeface="ＭＳ Ｐゴシック" pitchFamily="34" charset="-128"/>
              </a:defRPr>
            </a:lvl3pPr>
            <a:lvl4pPr marL="1600086" indent="-228584" eaLnBrk="0" hangingPunct="0">
              <a:defRPr>
                <a:solidFill>
                  <a:schemeClr val="tx1"/>
                </a:solidFill>
                <a:latin typeface="Gill Sans MT" pitchFamily="34" charset="0"/>
                <a:ea typeface="ＭＳ Ｐゴシック" pitchFamily="34" charset="-128"/>
              </a:defRPr>
            </a:lvl4pPr>
            <a:lvl5pPr marL="2057253" indent="-228584" eaLnBrk="0" hangingPunct="0">
              <a:defRPr>
                <a:solidFill>
                  <a:schemeClr val="tx1"/>
                </a:solidFill>
                <a:latin typeface="Gill Sans MT" pitchFamily="34" charset="0"/>
                <a:ea typeface="ＭＳ Ｐゴシック" pitchFamily="34" charset="-128"/>
              </a:defRPr>
            </a:lvl5pPr>
            <a:lvl6pPr marL="2514421" indent="-228584" eaLnBrk="0" fontAlgn="base" hangingPunct="0">
              <a:spcBef>
                <a:spcPct val="0"/>
              </a:spcBef>
              <a:spcAft>
                <a:spcPct val="0"/>
              </a:spcAft>
              <a:defRPr>
                <a:solidFill>
                  <a:schemeClr val="tx1"/>
                </a:solidFill>
                <a:latin typeface="Gill Sans MT" pitchFamily="34" charset="0"/>
                <a:ea typeface="ＭＳ Ｐゴシック" pitchFamily="34" charset="-128"/>
              </a:defRPr>
            </a:lvl6pPr>
            <a:lvl7pPr marL="2971587" indent="-228584" eaLnBrk="0" fontAlgn="base" hangingPunct="0">
              <a:spcBef>
                <a:spcPct val="0"/>
              </a:spcBef>
              <a:spcAft>
                <a:spcPct val="0"/>
              </a:spcAft>
              <a:defRPr>
                <a:solidFill>
                  <a:schemeClr val="tx1"/>
                </a:solidFill>
                <a:latin typeface="Gill Sans MT" pitchFamily="34" charset="0"/>
                <a:ea typeface="ＭＳ Ｐゴシック" pitchFamily="34" charset="-128"/>
              </a:defRPr>
            </a:lvl7pPr>
            <a:lvl8pPr marL="3428755" indent="-228584" eaLnBrk="0" fontAlgn="base" hangingPunct="0">
              <a:spcBef>
                <a:spcPct val="0"/>
              </a:spcBef>
              <a:spcAft>
                <a:spcPct val="0"/>
              </a:spcAft>
              <a:defRPr>
                <a:solidFill>
                  <a:schemeClr val="tx1"/>
                </a:solidFill>
                <a:latin typeface="Gill Sans MT" pitchFamily="34" charset="0"/>
                <a:ea typeface="ＭＳ Ｐゴシック" pitchFamily="34" charset="-128"/>
              </a:defRPr>
            </a:lvl8pPr>
            <a:lvl9pPr marL="3885922" indent="-228584" eaLnBrk="0" fontAlgn="base" hangingPunct="0">
              <a:spcBef>
                <a:spcPct val="0"/>
              </a:spcBef>
              <a:spcAft>
                <a:spcPct val="0"/>
              </a:spcAft>
              <a:defRPr>
                <a:solidFill>
                  <a:schemeClr val="tx1"/>
                </a:solidFill>
                <a:latin typeface="Gill Sans MT" pitchFamily="34" charset="0"/>
                <a:ea typeface="ＭＳ Ｐゴシック" pitchFamily="34" charset="-128"/>
              </a:defRPr>
            </a:lvl9pPr>
          </a:lstStyle>
          <a:p>
            <a:pPr eaLnBrk="1" hangingPunct="1"/>
            <a:fld id="{C483769E-080B-4FFB-9EDB-558F04D85585}" type="slidenum">
              <a:rPr lang="en-US" altLang="en-US" smtClean="0">
                <a:latin typeface="Calibri" pitchFamily="34" charset="0"/>
              </a:rPr>
              <a:pPr eaLnBrk="1" hangingPunct="1"/>
              <a:t>18</a:t>
            </a:fld>
            <a:endParaRPr lang="en-US" altLang="en-US" dirty="0">
              <a:latin typeface="Calibri" pitchFamily="34" charset="0"/>
            </a:endParaRPr>
          </a:p>
        </p:txBody>
      </p:sp>
    </p:spTree>
    <p:extLst>
      <p:ext uri="{BB962C8B-B14F-4D97-AF65-F5344CB8AC3E}">
        <p14:creationId xmlns:p14="http://schemas.microsoft.com/office/powerpoint/2010/main" val="41489743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3738"/>
            <a:ext cx="6153150" cy="3462337"/>
          </a:xfrm>
        </p:spPr>
      </p:sp>
      <p:sp>
        <p:nvSpPr>
          <p:cNvPr id="3" name="Notes Placeholder 2"/>
          <p:cNvSpPr>
            <a:spLocks noGrp="1"/>
          </p:cNvSpPr>
          <p:nvPr>
            <p:ph type="body" idx="1"/>
          </p:nvPr>
        </p:nvSpPr>
        <p:spPr/>
        <p:txBody>
          <a:bodyPr/>
          <a:lstStyle/>
          <a:p>
            <a:pPr defTabSz="924822">
              <a:defRPr/>
            </a:pPr>
            <a:r>
              <a:rPr lang="en-US" altLang="en-US" dirty="0">
                <a:ea typeface="ＭＳ Ｐゴシック" pitchFamily="34" charset="-128"/>
              </a:rPr>
              <a:t>Select</a:t>
            </a:r>
            <a:r>
              <a:rPr lang="en-US" altLang="en-US" baseline="0" dirty="0">
                <a:ea typeface="ＭＳ Ｐゴシック" pitchFamily="34" charset="-128"/>
              </a:rPr>
              <a:t> </a:t>
            </a:r>
            <a:r>
              <a:rPr lang="en-US" altLang="en-US" dirty="0">
                <a:ea typeface="ＭＳ Ｐゴシック" pitchFamily="34" charset="-128"/>
              </a:rPr>
              <a:t>recordings from IADR and AADOCR meetings</a:t>
            </a:r>
            <a:r>
              <a:rPr lang="en-US" altLang="en-US" baseline="0" dirty="0">
                <a:ea typeface="ＭＳ Ｐゴシック" pitchFamily="34" charset="-128"/>
              </a:rPr>
              <a:t> are available in the IADR CE On Demand library</a:t>
            </a:r>
            <a:r>
              <a:rPr lang="en-US" altLang="en-US" dirty="0">
                <a:ea typeface="ＭＳ Ｐゴシック" pitchFamily="34" charset="-128"/>
              </a:rPr>
              <a:t>. Please access the recordings if you haven’t already done so to learn more of the science that was presented at previous</a:t>
            </a:r>
            <a:r>
              <a:rPr lang="en-US" altLang="en-US" baseline="0" dirty="0">
                <a:ea typeface="ＭＳ Ｐゴシック" pitchFamily="34" charset="-128"/>
              </a:rPr>
              <a:t> meetings</a:t>
            </a:r>
            <a:r>
              <a:rPr lang="en-US" altLang="en-US" dirty="0">
                <a:ea typeface="ＭＳ Ｐゴシック" pitchFamily="34" charset="-128"/>
              </a:rPr>
              <a:t>.   </a:t>
            </a:r>
          </a:p>
          <a:p>
            <a:endParaRPr lang="en-US" dirty="0"/>
          </a:p>
        </p:txBody>
      </p:sp>
      <p:sp>
        <p:nvSpPr>
          <p:cNvPr id="4" name="Slide Number Placeholder 3"/>
          <p:cNvSpPr>
            <a:spLocks noGrp="1"/>
          </p:cNvSpPr>
          <p:nvPr>
            <p:ph type="sldNum" sz="quarter" idx="10"/>
          </p:nvPr>
        </p:nvSpPr>
        <p:spPr/>
        <p:txBody>
          <a:bodyPr/>
          <a:lstStyle/>
          <a:p>
            <a:fld id="{7CB3A3CF-7148-4C23-A3D2-67A88B6F939F}" type="slidenum">
              <a:rPr lang="en-US" smtClean="0"/>
              <a:t>19</a:t>
            </a:fld>
            <a:endParaRPr lang="en-US" dirty="0"/>
          </a:p>
        </p:txBody>
      </p:sp>
    </p:spTree>
    <p:extLst>
      <p:ext uri="{BB962C8B-B14F-4D97-AF65-F5344CB8AC3E}">
        <p14:creationId xmlns:p14="http://schemas.microsoft.com/office/powerpoint/2010/main" val="291343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39331" indent="-284358" eaLnBrk="0" hangingPunct="0">
              <a:spcBef>
                <a:spcPct val="30000"/>
              </a:spcBef>
              <a:defRPr sz="1200">
                <a:solidFill>
                  <a:schemeClr val="tx1"/>
                </a:solidFill>
                <a:latin typeface="Calibri" pitchFamily="34" charset="0"/>
                <a:ea typeface="ＭＳ Ｐゴシック" pitchFamily="34" charset="-128"/>
              </a:defRPr>
            </a:lvl2pPr>
            <a:lvl3pPr marL="1137433" indent="-227487" eaLnBrk="0" hangingPunct="0">
              <a:spcBef>
                <a:spcPct val="30000"/>
              </a:spcBef>
              <a:defRPr sz="1200">
                <a:solidFill>
                  <a:schemeClr val="tx1"/>
                </a:solidFill>
                <a:latin typeface="Calibri" pitchFamily="34" charset="0"/>
                <a:ea typeface="ＭＳ Ｐゴシック" pitchFamily="34" charset="-128"/>
              </a:defRPr>
            </a:lvl3pPr>
            <a:lvl4pPr marL="1592406" indent="-227487" eaLnBrk="0" hangingPunct="0">
              <a:spcBef>
                <a:spcPct val="30000"/>
              </a:spcBef>
              <a:defRPr sz="1200">
                <a:solidFill>
                  <a:schemeClr val="tx1"/>
                </a:solidFill>
                <a:latin typeface="Calibri" pitchFamily="34" charset="0"/>
                <a:ea typeface="ＭＳ Ｐゴシック" pitchFamily="34" charset="-128"/>
              </a:defRPr>
            </a:lvl4pPr>
            <a:lvl5pPr marL="2047378" indent="-227487" eaLnBrk="0" hangingPunct="0">
              <a:spcBef>
                <a:spcPct val="30000"/>
              </a:spcBef>
              <a:defRPr sz="1200">
                <a:solidFill>
                  <a:schemeClr val="tx1"/>
                </a:solidFill>
                <a:latin typeface="Calibri" pitchFamily="34" charset="0"/>
                <a:ea typeface="ＭＳ Ｐゴシック" pitchFamily="34" charset="-128"/>
              </a:defRPr>
            </a:lvl5pPr>
            <a:lvl6pPr marL="2502352" indent="-227487"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57323" indent="-227487"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12297" indent="-227487"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67270" indent="-227487"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B529F9C0-B229-45F4-8308-7E6AE88C2D79}" type="slidenum">
              <a:rPr lang="en-US" altLang="en-US" smtClean="0">
                <a:latin typeface="Arial" charset="0"/>
              </a:rPr>
              <a:pPr eaLnBrk="1" hangingPunct="1">
                <a:spcBef>
                  <a:spcPct val="0"/>
                </a:spcBef>
              </a:pPr>
              <a:t>2</a:t>
            </a:fld>
            <a:endParaRPr lang="en-US" altLang="en-US" dirty="0">
              <a:latin typeface="Arial" charset="0"/>
            </a:endParaRPr>
          </a:p>
        </p:txBody>
      </p:sp>
      <p:sp>
        <p:nvSpPr>
          <p:cNvPr id="18435" name="Rectangle 2"/>
          <p:cNvSpPr>
            <a:spLocks noGrp="1" noRot="1" noChangeAspect="1" noChangeArrowheads="1" noTextEdit="1"/>
          </p:cNvSpPr>
          <p:nvPr>
            <p:ph type="sldImg"/>
          </p:nvPr>
        </p:nvSpPr>
        <p:spPr bwMode="auto">
          <a:xfrm>
            <a:off x="398463" y="693738"/>
            <a:ext cx="6153150"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xfrm>
            <a:off x="926467" y="4388082"/>
            <a:ext cx="5097145" cy="41565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itchFamily="34" charset="-128"/>
              </a:rPr>
              <a:t>In 2019, the IADR created a new set of Mission, Vision and Values statements. The IADR Mission is to drive dental, oral and craniofacial research for health and well-being worldwide.</a:t>
            </a:r>
          </a:p>
          <a:p>
            <a:pPr eaLnBrk="1" hangingPunct="1">
              <a:spcBef>
                <a:spcPct val="0"/>
              </a:spcBef>
            </a:pPr>
            <a:endParaRPr lang="en-US" altLang="en-US" dirty="0">
              <a:ea typeface="ＭＳ Ｐゴシック" pitchFamily="34" charset="-128"/>
            </a:endParaRPr>
          </a:p>
        </p:txBody>
      </p:sp>
    </p:spTree>
    <p:extLst>
      <p:ext uri="{BB962C8B-B14F-4D97-AF65-F5344CB8AC3E}">
        <p14:creationId xmlns:p14="http://schemas.microsoft.com/office/powerpoint/2010/main" val="3693961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98463" y="693738"/>
            <a:ext cx="6153150"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09946">
              <a:defRPr/>
            </a:pPr>
            <a:r>
              <a:rPr lang="en-US" altLang="en-US" dirty="0">
                <a:ea typeface="ＭＳ Ｐゴシック" pitchFamily="34" charset="-128"/>
              </a:rPr>
              <a:t>IADR  has opportunities for members to be recognized for their research contributions through Awards and Fellowships. There are more than 40 awards and fellowships in various categories, including student awards. Visit the</a:t>
            </a:r>
            <a:r>
              <a:rPr lang="en-US" altLang="en-US" baseline="0" dirty="0">
                <a:ea typeface="ＭＳ Ｐゴシック" pitchFamily="34" charset="-128"/>
              </a:rPr>
              <a:t> IADR website for the deadlines for the 2021 Awards and Fellowships. </a:t>
            </a:r>
            <a:endParaRPr lang="en-US" dirty="0"/>
          </a:p>
          <a:p>
            <a:pPr>
              <a:defRPr/>
            </a:pPr>
            <a:endParaRPr lang="en-US" altLang="en-US" dirty="0">
              <a:ea typeface="ＭＳ Ｐゴシック" pitchFamily="34" charset="-128"/>
            </a:endParaRP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39331" indent="-284358" eaLnBrk="0" hangingPunct="0">
              <a:spcBef>
                <a:spcPct val="30000"/>
              </a:spcBef>
              <a:defRPr sz="1200">
                <a:solidFill>
                  <a:schemeClr val="tx1"/>
                </a:solidFill>
                <a:latin typeface="Calibri" pitchFamily="34" charset="0"/>
                <a:ea typeface="ＭＳ Ｐゴシック" pitchFamily="34" charset="-128"/>
              </a:defRPr>
            </a:lvl2pPr>
            <a:lvl3pPr marL="1137433" indent="-227487" eaLnBrk="0" hangingPunct="0">
              <a:spcBef>
                <a:spcPct val="30000"/>
              </a:spcBef>
              <a:defRPr sz="1200">
                <a:solidFill>
                  <a:schemeClr val="tx1"/>
                </a:solidFill>
                <a:latin typeface="Calibri" pitchFamily="34" charset="0"/>
                <a:ea typeface="ＭＳ Ｐゴシック" pitchFamily="34" charset="-128"/>
              </a:defRPr>
            </a:lvl3pPr>
            <a:lvl4pPr marL="1592406" indent="-227487" eaLnBrk="0" hangingPunct="0">
              <a:spcBef>
                <a:spcPct val="30000"/>
              </a:spcBef>
              <a:defRPr sz="1200">
                <a:solidFill>
                  <a:schemeClr val="tx1"/>
                </a:solidFill>
                <a:latin typeface="Calibri" pitchFamily="34" charset="0"/>
                <a:ea typeface="ＭＳ Ｐゴシック" pitchFamily="34" charset="-128"/>
              </a:defRPr>
            </a:lvl4pPr>
            <a:lvl5pPr marL="2047378" indent="-227487" eaLnBrk="0" hangingPunct="0">
              <a:spcBef>
                <a:spcPct val="30000"/>
              </a:spcBef>
              <a:defRPr sz="1200">
                <a:solidFill>
                  <a:schemeClr val="tx1"/>
                </a:solidFill>
                <a:latin typeface="Calibri" pitchFamily="34" charset="0"/>
                <a:ea typeface="ＭＳ Ｐゴシック" pitchFamily="34" charset="-128"/>
              </a:defRPr>
            </a:lvl5pPr>
            <a:lvl6pPr marL="2502352" indent="-227487"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57323" indent="-227487"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12297" indent="-227487"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67270" indent="-227487"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5888561A-3D5F-48E2-B709-5D044F9025E1}" type="slidenum">
              <a:rPr lang="en-US" altLang="en-US" smtClean="0"/>
              <a:pPr eaLnBrk="1" hangingPunct="1">
                <a:spcBef>
                  <a:spcPct val="0"/>
                </a:spcBef>
              </a:pPr>
              <a:t>20</a:t>
            </a:fld>
            <a:endParaRPr lang="en-US" altLang="en-US" dirty="0"/>
          </a:p>
        </p:txBody>
      </p:sp>
    </p:spTree>
    <p:extLst>
      <p:ext uri="{BB962C8B-B14F-4D97-AF65-F5344CB8AC3E}">
        <p14:creationId xmlns:p14="http://schemas.microsoft.com/office/powerpoint/2010/main" val="25844084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3738"/>
            <a:ext cx="6153150" cy="3462337"/>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ＭＳ Ｐゴシック" charset="0"/>
                <a:cs typeface="ＭＳ Ｐゴシック" charset="0"/>
              </a:rPr>
              <a:t>The International Association for Dental Research has developed an International Advocacy Toolkit to assist its members throughout the world in developing advocacy and communications campaigns in support of dental, oral and craniofacial research. The Toolkit covers the foundation for advocacy — what it is and why it matters — as well as what information to consider when developing an advocacy strategy. Through use of this Toolkit, IADR members can feel empowered to champion this research and work to promote funding and policies that contribute to scientific advancement. </a:t>
            </a:r>
          </a:p>
          <a:p>
            <a:endParaRPr lang="en-US" sz="1200" b="0" i="0" kern="1200" dirty="0">
              <a:solidFill>
                <a:schemeClr val="tx1"/>
              </a:solidFill>
              <a:effectLst/>
              <a:latin typeface="+mn-lt"/>
              <a:ea typeface="ＭＳ Ｐゴシック" charset="0"/>
              <a:cs typeface="ＭＳ Ｐゴシック" charset="0"/>
            </a:endParaRPr>
          </a:p>
          <a:p>
            <a:r>
              <a:rPr lang="en-US" sz="1200" b="0" i="0" kern="1200" dirty="0">
                <a:solidFill>
                  <a:schemeClr val="tx1"/>
                </a:solidFill>
                <a:effectLst/>
                <a:latin typeface="+mn-lt"/>
                <a:ea typeface="ＭＳ Ｐゴシック" charset="0"/>
                <a:cs typeface="ＭＳ Ｐゴシック" charset="0"/>
              </a:rPr>
              <a:t>V</a:t>
            </a:r>
            <a:r>
              <a:rPr lang="en-US" sz="1200" dirty="0">
                <a:solidFill>
                  <a:schemeClr val="tx1"/>
                </a:solidFill>
                <a:latin typeface="Gill Sans MT" pitchFamily="34" charset="0"/>
                <a:ea typeface="ＭＳ Ｐゴシック" pitchFamily="34" charset="-128"/>
              </a:rPr>
              <a:t>iew the toolkit online at www.iadr.org/IADR/About-Us/Advocacy-Toolkit</a:t>
            </a:r>
            <a:r>
              <a:rPr lang="en-US" sz="1200" b="0" i="0" kern="1200" dirty="0">
                <a:solidFill>
                  <a:schemeClr val="tx1"/>
                </a:solidFill>
                <a:effectLst/>
                <a:latin typeface="+mn-lt"/>
                <a:ea typeface="ＭＳ Ｐゴシック" charset="0"/>
              </a:rPr>
              <a:t>. </a:t>
            </a:r>
            <a:r>
              <a:rPr lang="en-US" sz="1200" b="0" i="0" kern="1200" dirty="0">
                <a:solidFill>
                  <a:schemeClr val="tx1"/>
                </a:solidFill>
                <a:effectLst/>
                <a:latin typeface="+mn-lt"/>
                <a:ea typeface="ＭＳ Ｐゴシック" charset="0"/>
                <a:cs typeface="ＭＳ Ｐゴシック" charset="0"/>
              </a:rPr>
              <a:t>(</a:t>
            </a:r>
            <a:r>
              <a:rPr lang="en-US" sz="1200" b="0" i="1" kern="1200" dirty="0">
                <a:solidFill>
                  <a:schemeClr val="tx1"/>
                </a:solidFill>
                <a:effectLst/>
                <a:latin typeface="+mn-lt"/>
                <a:ea typeface="ＭＳ Ｐゴシック" charset="0"/>
                <a:cs typeface="ＭＳ Ｐゴシック" charset="0"/>
              </a:rPr>
              <a:t>Please note: This toolkit was developed as a resource for IADR members. Users must log into the IADR Member Portal to access the toolkit.</a:t>
            </a:r>
            <a:r>
              <a:rPr lang="en-US" sz="1200" b="0" i="0" kern="1200" dirty="0">
                <a:solidFill>
                  <a:schemeClr val="tx1"/>
                </a:solidFill>
                <a:effectLst/>
                <a:latin typeface="+mn-lt"/>
                <a:ea typeface="ＭＳ Ｐゴシック" charset="0"/>
                <a:cs typeface="ＭＳ Ｐゴシック" charset="0"/>
              </a:rPr>
              <a:t>) </a:t>
            </a:r>
          </a:p>
          <a:p>
            <a:endParaRPr lang="en-US" dirty="0"/>
          </a:p>
        </p:txBody>
      </p:sp>
      <p:sp>
        <p:nvSpPr>
          <p:cNvPr id="4" name="Slide Number Placeholder 3"/>
          <p:cNvSpPr>
            <a:spLocks noGrp="1"/>
          </p:cNvSpPr>
          <p:nvPr>
            <p:ph type="sldNum" sz="quarter" idx="5"/>
          </p:nvPr>
        </p:nvSpPr>
        <p:spPr/>
        <p:txBody>
          <a:bodyPr/>
          <a:lstStyle/>
          <a:p>
            <a:pPr>
              <a:defRPr/>
            </a:pPr>
            <a:fld id="{81D6E856-366D-4EAE-A671-FF7346E14B13}" type="slidenum">
              <a:rPr lang="en-US" smtClean="0"/>
              <a:pPr>
                <a:defRPr/>
              </a:pPr>
              <a:t>21</a:t>
            </a:fld>
            <a:endParaRPr lang="en-US" dirty="0"/>
          </a:p>
        </p:txBody>
      </p:sp>
    </p:spTree>
    <p:extLst>
      <p:ext uri="{BB962C8B-B14F-4D97-AF65-F5344CB8AC3E}">
        <p14:creationId xmlns:p14="http://schemas.microsoft.com/office/powerpoint/2010/main" val="7810122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3738"/>
            <a:ext cx="6153150" cy="3462337"/>
          </a:xfrm>
        </p:spPr>
      </p:sp>
      <p:sp>
        <p:nvSpPr>
          <p:cNvPr id="3" name="Notes Placeholder 2"/>
          <p:cNvSpPr>
            <a:spLocks noGrp="1"/>
          </p:cNvSpPr>
          <p:nvPr>
            <p:ph type="body" idx="1"/>
          </p:nvPr>
        </p:nvSpPr>
        <p:spPr/>
        <p:txBody>
          <a:bodyPr/>
          <a:lstStyle/>
          <a:p>
            <a:r>
              <a:rPr lang="en-US" b="0" dirty="0">
                <a:solidFill>
                  <a:schemeClr val="accent2"/>
                </a:solidFill>
              </a:rPr>
              <a:t>During these challenging times, IADR has provided several COVID-19 resources, including a call for COVID-19-related papers for the JDR or JDR CTR, to keep our members updated on the latest dental, oral and craniofacial research news related to this topic.</a:t>
            </a:r>
            <a:endParaRPr lang="en-US" b="1" baseline="0" dirty="0">
              <a:solidFill>
                <a:schemeClr val="accent2"/>
              </a:solidFill>
            </a:endParaRPr>
          </a:p>
        </p:txBody>
      </p:sp>
      <p:sp>
        <p:nvSpPr>
          <p:cNvPr id="4" name="Slide Number Placeholder 3"/>
          <p:cNvSpPr>
            <a:spLocks noGrp="1"/>
          </p:cNvSpPr>
          <p:nvPr>
            <p:ph type="sldNum" sz="quarter" idx="10"/>
          </p:nvPr>
        </p:nvSpPr>
        <p:spPr/>
        <p:txBody>
          <a:bodyPr/>
          <a:lstStyle/>
          <a:p>
            <a:pPr>
              <a:defRPr/>
            </a:pPr>
            <a:fld id="{81D6E856-366D-4EAE-A671-FF7346E14B13}" type="slidenum">
              <a:rPr lang="en-US" smtClean="0"/>
              <a:pPr>
                <a:defRPr/>
              </a:pPr>
              <a:t>22</a:t>
            </a:fld>
            <a:endParaRPr lang="en-US" dirty="0"/>
          </a:p>
        </p:txBody>
      </p:sp>
    </p:spTree>
    <p:extLst>
      <p:ext uri="{BB962C8B-B14F-4D97-AF65-F5344CB8AC3E}">
        <p14:creationId xmlns:p14="http://schemas.microsoft.com/office/powerpoint/2010/main" val="19712169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Save the date for the hybrid 100</a:t>
            </a:r>
            <a:r>
              <a:rPr lang="en-US" baseline="30000" dirty="0"/>
              <a:t>th</a:t>
            </a:r>
            <a:r>
              <a:rPr lang="en-US" dirty="0"/>
              <a:t> General Session &amp; Exhibition of the IADR and the 5</a:t>
            </a:r>
            <a:r>
              <a:rPr lang="en-US" baseline="30000" dirty="0"/>
              <a:t>th</a:t>
            </a:r>
            <a:r>
              <a:rPr lang="en-US" dirty="0"/>
              <a:t> Meeting of the IADR Asia Pacific Region to be held online and onsite in Chengdu, China—submit your research today!</a:t>
            </a:r>
          </a:p>
          <a:p>
            <a:endParaRPr lang="en-US" dirty="0"/>
          </a:p>
        </p:txBody>
      </p:sp>
      <p:sp>
        <p:nvSpPr>
          <p:cNvPr id="4" name="Slide Number Placeholder 3"/>
          <p:cNvSpPr>
            <a:spLocks noGrp="1"/>
          </p:cNvSpPr>
          <p:nvPr>
            <p:ph type="sldNum" sz="quarter" idx="5"/>
          </p:nvPr>
        </p:nvSpPr>
        <p:spPr/>
        <p:txBody>
          <a:bodyPr/>
          <a:lstStyle/>
          <a:p>
            <a:pPr>
              <a:defRPr/>
            </a:pPr>
            <a:fld id="{81D6E856-366D-4EAE-A671-FF7346E14B13}" type="slidenum">
              <a:rPr lang="en-US" smtClean="0"/>
              <a:pPr>
                <a:defRPr/>
              </a:pPr>
              <a:t>23</a:t>
            </a:fld>
            <a:endParaRPr lang="en-US" dirty="0"/>
          </a:p>
        </p:txBody>
      </p:sp>
    </p:spTree>
    <p:extLst>
      <p:ext uri="{BB962C8B-B14F-4D97-AF65-F5344CB8AC3E}">
        <p14:creationId xmlns:p14="http://schemas.microsoft.com/office/powerpoint/2010/main" val="16201284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98463" y="693738"/>
            <a:ext cx="6153150"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itchFamily="34" charset="-128"/>
              </a:rPr>
              <a:t>In closing, more information about the items I have covered is available on the IADR website. If you have questions, please feel free to contact the IADR Global Headquarters by phone or email. </a:t>
            </a: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39331" indent="-284358" eaLnBrk="0" hangingPunct="0">
              <a:spcBef>
                <a:spcPct val="30000"/>
              </a:spcBef>
              <a:defRPr sz="1200">
                <a:solidFill>
                  <a:schemeClr val="tx1"/>
                </a:solidFill>
                <a:latin typeface="Calibri" pitchFamily="34" charset="0"/>
                <a:ea typeface="ＭＳ Ｐゴシック" pitchFamily="34" charset="-128"/>
              </a:defRPr>
            </a:lvl2pPr>
            <a:lvl3pPr marL="1137433" indent="-227487" eaLnBrk="0" hangingPunct="0">
              <a:spcBef>
                <a:spcPct val="30000"/>
              </a:spcBef>
              <a:defRPr sz="1200">
                <a:solidFill>
                  <a:schemeClr val="tx1"/>
                </a:solidFill>
                <a:latin typeface="Calibri" pitchFamily="34" charset="0"/>
                <a:ea typeface="ＭＳ Ｐゴシック" pitchFamily="34" charset="-128"/>
              </a:defRPr>
            </a:lvl3pPr>
            <a:lvl4pPr marL="1592406" indent="-227487" eaLnBrk="0" hangingPunct="0">
              <a:spcBef>
                <a:spcPct val="30000"/>
              </a:spcBef>
              <a:defRPr sz="1200">
                <a:solidFill>
                  <a:schemeClr val="tx1"/>
                </a:solidFill>
                <a:latin typeface="Calibri" pitchFamily="34" charset="0"/>
                <a:ea typeface="ＭＳ Ｐゴシック" pitchFamily="34" charset="-128"/>
              </a:defRPr>
            </a:lvl4pPr>
            <a:lvl5pPr marL="2047378" indent="-227487" eaLnBrk="0" hangingPunct="0">
              <a:spcBef>
                <a:spcPct val="30000"/>
              </a:spcBef>
              <a:defRPr sz="1200">
                <a:solidFill>
                  <a:schemeClr val="tx1"/>
                </a:solidFill>
                <a:latin typeface="Calibri" pitchFamily="34" charset="0"/>
                <a:ea typeface="ＭＳ Ｐゴシック" pitchFamily="34" charset="-128"/>
              </a:defRPr>
            </a:lvl5pPr>
            <a:lvl6pPr marL="2502352" indent="-227487"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57323" indent="-227487"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12297" indent="-227487"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67270" indent="-227487"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29F74C9B-E468-479D-8D74-3450D70966FE}" type="slidenum">
              <a:rPr lang="en-US" altLang="en-US" smtClean="0"/>
              <a:pPr eaLnBrk="1" hangingPunct="1">
                <a:spcBef>
                  <a:spcPct val="0"/>
                </a:spcBef>
              </a:pPr>
              <a:t>24</a:t>
            </a:fld>
            <a:endParaRPr lang="en-US" altLang="en-US" dirty="0"/>
          </a:p>
        </p:txBody>
      </p:sp>
    </p:spTree>
    <p:extLst>
      <p:ext uri="{BB962C8B-B14F-4D97-AF65-F5344CB8AC3E}">
        <p14:creationId xmlns:p14="http://schemas.microsoft.com/office/powerpoint/2010/main" val="10601627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 IADR on social media!</a:t>
            </a:r>
          </a:p>
        </p:txBody>
      </p:sp>
      <p:sp>
        <p:nvSpPr>
          <p:cNvPr id="4" name="Slide Number Placeholder 3"/>
          <p:cNvSpPr>
            <a:spLocks noGrp="1"/>
          </p:cNvSpPr>
          <p:nvPr>
            <p:ph type="sldNum" sz="quarter" idx="5"/>
          </p:nvPr>
        </p:nvSpPr>
        <p:spPr/>
        <p:txBody>
          <a:bodyPr/>
          <a:lstStyle/>
          <a:p>
            <a:pPr>
              <a:defRPr/>
            </a:pPr>
            <a:fld id="{81D6E856-366D-4EAE-A671-FF7346E14B13}" type="slidenum">
              <a:rPr lang="en-US" smtClean="0"/>
              <a:pPr>
                <a:defRPr/>
              </a:pPr>
              <a:t>25</a:t>
            </a:fld>
            <a:endParaRPr lang="en-US" dirty="0"/>
          </a:p>
        </p:txBody>
      </p:sp>
    </p:spTree>
    <p:extLst>
      <p:ext uri="{BB962C8B-B14F-4D97-AF65-F5344CB8AC3E}">
        <p14:creationId xmlns:p14="http://schemas.microsoft.com/office/powerpoint/2010/main" val="2278648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39331" indent="-284358" eaLnBrk="0" hangingPunct="0">
              <a:spcBef>
                <a:spcPct val="30000"/>
              </a:spcBef>
              <a:defRPr sz="1200">
                <a:solidFill>
                  <a:schemeClr val="tx1"/>
                </a:solidFill>
                <a:latin typeface="Calibri" pitchFamily="34" charset="0"/>
                <a:ea typeface="ＭＳ Ｐゴシック" pitchFamily="34" charset="-128"/>
              </a:defRPr>
            </a:lvl2pPr>
            <a:lvl3pPr marL="1137433" indent="-227487" eaLnBrk="0" hangingPunct="0">
              <a:spcBef>
                <a:spcPct val="30000"/>
              </a:spcBef>
              <a:defRPr sz="1200">
                <a:solidFill>
                  <a:schemeClr val="tx1"/>
                </a:solidFill>
                <a:latin typeface="Calibri" pitchFamily="34" charset="0"/>
                <a:ea typeface="ＭＳ Ｐゴシック" pitchFamily="34" charset="-128"/>
              </a:defRPr>
            </a:lvl3pPr>
            <a:lvl4pPr marL="1592406" indent="-227487" eaLnBrk="0" hangingPunct="0">
              <a:spcBef>
                <a:spcPct val="30000"/>
              </a:spcBef>
              <a:defRPr sz="1200">
                <a:solidFill>
                  <a:schemeClr val="tx1"/>
                </a:solidFill>
                <a:latin typeface="Calibri" pitchFamily="34" charset="0"/>
                <a:ea typeface="ＭＳ Ｐゴシック" pitchFamily="34" charset="-128"/>
              </a:defRPr>
            </a:lvl4pPr>
            <a:lvl5pPr marL="2047378" indent="-227487" eaLnBrk="0" hangingPunct="0">
              <a:spcBef>
                <a:spcPct val="30000"/>
              </a:spcBef>
              <a:defRPr sz="1200">
                <a:solidFill>
                  <a:schemeClr val="tx1"/>
                </a:solidFill>
                <a:latin typeface="Calibri" pitchFamily="34" charset="0"/>
                <a:ea typeface="ＭＳ Ｐゴシック" pitchFamily="34" charset="-128"/>
              </a:defRPr>
            </a:lvl5pPr>
            <a:lvl6pPr marL="2502352" indent="-227487"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57323" indent="-227487"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12297" indent="-227487"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67270" indent="-227487"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B529F9C0-B229-45F4-8308-7E6AE88C2D79}" type="slidenum">
              <a:rPr lang="en-US" altLang="en-US" smtClean="0">
                <a:latin typeface="Arial" charset="0"/>
              </a:rPr>
              <a:pPr eaLnBrk="1" hangingPunct="1">
                <a:spcBef>
                  <a:spcPct val="0"/>
                </a:spcBef>
              </a:pPr>
              <a:t>3</a:t>
            </a:fld>
            <a:endParaRPr lang="en-US" altLang="en-US" dirty="0">
              <a:latin typeface="Arial" charset="0"/>
            </a:endParaRPr>
          </a:p>
        </p:txBody>
      </p:sp>
      <p:sp>
        <p:nvSpPr>
          <p:cNvPr id="18435" name="Rectangle 2"/>
          <p:cNvSpPr>
            <a:spLocks noGrp="1" noRot="1" noChangeAspect="1" noChangeArrowheads="1" noTextEdit="1"/>
          </p:cNvSpPr>
          <p:nvPr>
            <p:ph type="sldImg"/>
          </p:nvPr>
        </p:nvSpPr>
        <p:spPr bwMode="auto">
          <a:xfrm>
            <a:off x="398463" y="693738"/>
            <a:ext cx="6153150"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xfrm>
            <a:off x="926467" y="4388082"/>
            <a:ext cx="5097145" cy="41565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0011" eaLnBrk="1" hangingPunct="1">
              <a:spcBef>
                <a:spcPct val="0"/>
              </a:spcBef>
              <a:defRPr/>
            </a:pPr>
            <a:r>
              <a:rPr lang="en-US" altLang="en-US" dirty="0">
                <a:solidFill>
                  <a:schemeClr val="tx1"/>
                </a:solidFill>
                <a:ea typeface="ＭＳ Ｐゴシック" pitchFamily="34" charset="-128"/>
              </a:rPr>
              <a:t>The IADR Vision Statement is: Oral health for the world through discovery and dissemination.</a:t>
            </a:r>
          </a:p>
          <a:p>
            <a:pPr eaLnBrk="1" hangingPunct="1">
              <a:spcBef>
                <a:spcPct val="0"/>
              </a:spcBef>
            </a:pPr>
            <a:endParaRPr lang="en-US" altLang="en-US" dirty="0">
              <a:ea typeface="ＭＳ Ｐゴシック" pitchFamily="34" charset="-128"/>
            </a:endParaRPr>
          </a:p>
        </p:txBody>
      </p:sp>
    </p:spTree>
    <p:extLst>
      <p:ext uri="{BB962C8B-B14F-4D97-AF65-F5344CB8AC3E}">
        <p14:creationId xmlns:p14="http://schemas.microsoft.com/office/powerpoint/2010/main" val="3824052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39331" indent="-284358" eaLnBrk="0" hangingPunct="0">
              <a:spcBef>
                <a:spcPct val="30000"/>
              </a:spcBef>
              <a:defRPr sz="1200">
                <a:solidFill>
                  <a:schemeClr val="tx1"/>
                </a:solidFill>
                <a:latin typeface="Calibri" pitchFamily="34" charset="0"/>
                <a:ea typeface="ＭＳ Ｐゴシック" pitchFamily="34" charset="-128"/>
              </a:defRPr>
            </a:lvl2pPr>
            <a:lvl3pPr marL="1137433" indent="-227487" eaLnBrk="0" hangingPunct="0">
              <a:spcBef>
                <a:spcPct val="30000"/>
              </a:spcBef>
              <a:defRPr sz="1200">
                <a:solidFill>
                  <a:schemeClr val="tx1"/>
                </a:solidFill>
                <a:latin typeface="Calibri" pitchFamily="34" charset="0"/>
                <a:ea typeface="ＭＳ Ｐゴシック" pitchFamily="34" charset="-128"/>
              </a:defRPr>
            </a:lvl3pPr>
            <a:lvl4pPr marL="1592406" indent="-227487" eaLnBrk="0" hangingPunct="0">
              <a:spcBef>
                <a:spcPct val="30000"/>
              </a:spcBef>
              <a:defRPr sz="1200">
                <a:solidFill>
                  <a:schemeClr val="tx1"/>
                </a:solidFill>
                <a:latin typeface="Calibri" pitchFamily="34" charset="0"/>
                <a:ea typeface="ＭＳ Ｐゴシック" pitchFamily="34" charset="-128"/>
              </a:defRPr>
            </a:lvl4pPr>
            <a:lvl5pPr marL="2047378" indent="-227487" eaLnBrk="0" hangingPunct="0">
              <a:spcBef>
                <a:spcPct val="30000"/>
              </a:spcBef>
              <a:defRPr sz="1200">
                <a:solidFill>
                  <a:schemeClr val="tx1"/>
                </a:solidFill>
                <a:latin typeface="Calibri" pitchFamily="34" charset="0"/>
                <a:ea typeface="ＭＳ Ｐゴシック" pitchFamily="34" charset="-128"/>
              </a:defRPr>
            </a:lvl5pPr>
            <a:lvl6pPr marL="2502352" indent="-227487"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57323" indent="-227487"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12297" indent="-227487"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67270" indent="-227487"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B529F9C0-B229-45F4-8308-7E6AE88C2D79}" type="slidenum">
              <a:rPr lang="en-US" altLang="en-US" smtClean="0">
                <a:latin typeface="Arial" charset="0"/>
              </a:rPr>
              <a:pPr eaLnBrk="1" hangingPunct="1">
                <a:spcBef>
                  <a:spcPct val="0"/>
                </a:spcBef>
              </a:pPr>
              <a:t>4</a:t>
            </a:fld>
            <a:endParaRPr lang="en-US" altLang="en-US" dirty="0">
              <a:latin typeface="Arial" charset="0"/>
            </a:endParaRPr>
          </a:p>
        </p:txBody>
      </p:sp>
      <p:sp>
        <p:nvSpPr>
          <p:cNvPr id="18435" name="Rectangle 2"/>
          <p:cNvSpPr>
            <a:spLocks noGrp="1" noRot="1" noChangeAspect="1" noChangeArrowheads="1" noTextEdit="1"/>
          </p:cNvSpPr>
          <p:nvPr>
            <p:ph type="sldImg"/>
          </p:nvPr>
        </p:nvSpPr>
        <p:spPr bwMode="auto">
          <a:xfrm>
            <a:off x="398463" y="693738"/>
            <a:ext cx="6153150"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xfrm>
            <a:off x="926467" y="4388082"/>
            <a:ext cx="5097145" cy="41565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itchFamily="34" charset="-128"/>
              </a:rPr>
              <a:t>The IADR Core Values are: Excellence, Responsibility and Community.</a:t>
            </a:r>
          </a:p>
          <a:p>
            <a:pPr eaLnBrk="1" hangingPunct="1">
              <a:spcBef>
                <a:spcPct val="0"/>
              </a:spcBef>
            </a:pPr>
            <a:endParaRPr lang="en-US" altLang="en-US" dirty="0">
              <a:ea typeface="ＭＳ Ｐゴシック" pitchFamily="34" charset="-128"/>
            </a:endParaRPr>
          </a:p>
        </p:txBody>
      </p:sp>
    </p:spTree>
    <p:extLst>
      <p:ext uri="{BB962C8B-B14F-4D97-AF65-F5344CB8AC3E}">
        <p14:creationId xmlns:p14="http://schemas.microsoft.com/office/powerpoint/2010/main" val="2052233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3738"/>
            <a:ext cx="6153150" cy="3462337"/>
          </a:xfrm>
        </p:spPr>
      </p:sp>
      <p:sp>
        <p:nvSpPr>
          <p:cNvPr id="3" name="Notes Placeholder 2"/>
          <p:cNvSpPr>
            <a:spLocks noGrp="1"/>
          </p:cNvSpPr>
          <p:nvPr>
            <p:ph type="body" idx="1"/>
          </p:nvPr>
        </p:nvSpPr>
        <p:spPr/>
        <p:txBody>
          <a:bodyPr/>
          <a:lstStyle/>
          <a:p>
            <a:r>
              <a:rPr lang="en-US" dirty="0"/>
              <a:t>This</a:t>
            </a:r>
            <a:r>
              <a:rPr lang="en-US" baseline="0" dirty="0"/>
              <a:t> is the list of the 2021-2022 IADR Board of Directors.</a:t>
            </a:r>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81D6E856-366D-4EAE-A671-FF7346E14B13}" type="slidenum">
              <a:rPr lang="en-US" smtClean="0"/>
              <a:pPr>
                <a:defRPr/>
              </a:pPr>
              <a:t>5</a:t>
            </a:fld>
            <a:endParaRPr lang="en-US"/>
          </a:p>
        </p:txBody>
      </p:sp>
    </p:spTree>
    <p:extLst>
      <p:ext uri="{BB962C8B-B14F-4D97-AF65-F5344CB8AC3E}">
        <p14:creationId xmlns:p14="http://schemas.microsoft.com/office/powerpoint/2010/main" val="4137564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3738"/>
            <a:ext cx="6153150" cy="3462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1D6E856-366D-4EAE-A671-FF7346E14B13}" type="slidenum">
              <a:rPr lang="en-US" smtClean="0"/>
              <a:pPr>
                <a:defRPr/>
              </a:pPr>
              <a:t>6</a:t>
            </a:fld>
            <a:endParaRPr lang="en-US" dirty="0"/>
          </a:p>
        </p:txBody>
      </p:sp>
    </p:spTree>
    <p:extLst>
      <p:ext uri="{BB962C8B-B14F-4D97-AF65-F5344CB8AC3E}">
        <p14:creationId xmlns:p14="http://schemas.microsoft.com/office/powerpoint/2010/main" val="1737264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98463" y="693738"/>
            <a:ext cx="6153150"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dirty="0">
                <a:solidFill>
                  <a:schemeClr val="accent1">
                    <a:lumMod val="75000"/>
                  </a:schemeClr>
                </a:solidFill>
              </a:rPr>
              <a:t>As of</a:t>
            </a:r>
            <a:r>
              <a:rPr lang="en-US" baseline="0" dirty="0">
                <a:solidFill>
                  <a:schemeClr val="accent1">
                    <a:lumMod val="75000"/>
                  </a:schemeClr>
                </a:solidFill>
              </a:rPr>
              <a:t> December 31, 2020 </a:t>
            </a:r>
            <a:r>
              <a:rPr lang="en-US" dirty="0">
                <a:solidFill>
                  <a:schemeClr val="accent1">
                    <a:lumMod val="75000"/>
                  </a:schemeClr>
                </a:solidFill>
              </a:rPr>
              <a:t>IADR has over 8,300</a:t>
            </a:r>
            <a:r>
              <a:rPr lang="en-US" baseline="0" dirty="0">
                <a:solidFill>
                  <a:schemeClr val="accent1">
                    <a:lumMod val="75000"/>
                  </a:schemeClr>
                </a:solidFill>
              </a:rPr>
              <a:t> </a:t>
            </a:r>
            <a:r>
              <a:rPr lang="en-US" dirty="0">
                <a:solidFill>
                  <a:schemeClr val="accent1">
                    <a:lumMod val="75000"/>
                  </a:schemeClr>
                </a:solidFill>
              </a:rPr>
              <a:t>members worldwide.</a:t>
            </a:r>
            <a:endParaRPr 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38171" indent="-284156" eaLnBrk="0" hangingPunct="0">
              <a:spcBef>
                <a:spcPct val="30000"/>
              </a:spcBef>
              <a:defRPr sz="1200">
                <a:solidFill>
                  <a:schemeClr val="tx1"/>
                </a:solidFill>
                <a:latin typeface="Calibri" pitchFamily="34" charset="0"/>
                <a:ea typeface="ＭＳ Ｐゴシック" pitchFamily="34" charset="-128"/>
              </a:defRPr>
            </a:lvl2pPr>
            <a:lvl3pPr marL="1136624" indent="-227008" eaLnBrk="0" hangingPunct="0">
              <a:spcBef>
                <a:spcPct val="30000"/>
              </a:spcBef>
              <a:defRPr sz="1200">
                <a:solidFill>
                  <a:schemeClr val="tx1"/>
                </a:solidFill>
                <a:latin typeface="Calibri" pitchFamily="34" charset="0"/>
                <a:ea typeface="ＭＳ Ｐゴシック" pitchFamily="34" charset="-128"/>
              </a:defRPr>
            </a:lvl3pPr>
            <a:lvl4pPr marL="1592226" indent="-227008" eaLnBrk="0" hangingPunct="0">
              <a:spcBef>
                <a:spcPct val="30000"/>
              </a:spcBef>
              <a:defRPr sz="1200">
                <a:solidFill>
                  <a:schemeClr val="tx1"/>
                </a:solidFill>
                <a:latin typeface="Calibri" pitchFamily="34" charset="0"/>
                <a:ea typeface="ＭＳ Ｐゴシック" pitchFamily="34" charset="-128"/>
              </a:defRPr>
            </a:lvl4pPr>
            <a:lvl5pPr marL="2046241" indent="-227008" eaLnBrk="0" hangingPunct="0">
              <a:spcBef>
                <a:spcPct val="30000"/>
              </a:spcBef>
              <a:defRPr sz="1200">
                <a:solidFill>
                  <a:schemeClr val="tx1"/>
                </a:solidFill>
                <a:latin typeface="Calibri" pitchFamily="34" charset="0"/>
                <a:ea typeface="ＭＳ Ｐゴシック" pitchFamily="34" charset="-128"/>
              </a:defRPr>
            </a:lvl5pPr>
            <a:lvl6pPr marL="2503431" indent="-227008"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60619" indent="-227008"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17809" indent="-227008"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74998" indent="-227008"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FFB5D777-504D-4AB0-AC75-F4BD183C39F9}" type="slidenum">
              <a:rPr lang="en-US" altLang="en-US" smtClean="0"/>
              <a:pPr eaLnBrk="1" hangingPunct="1">
                <a:spcBef>
                  <a:spcPct val="0"/>
                </a:spcBef>
              </a:pPr>
              <a:t>7</a:t>
            </a:fld>
            <a:endParaRPr lang="en-US" altLang="en-US" dirty="0"/>
          </a:p>
        </p:txBody>
      </p:sp>
    </p:spTree>
    <p:extLst>
      <p:ext uri="{BB962C8B-B14F-4D97-AF65-F5344CB8AC3E}">
        <p14:creationId xmlns:p14="http://schemas.microsoft.com/office/powerpoint/2010/main" val="3604884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3738"/>
            <a:ext cx="6153150" cy="3462337"/>
          </a:xfrm>
        </p:spPr>
      </p:sp>
      <p:sp>
        <p:nvSpPr>
          <p:cNvPr id="3" name="Notes Placeholder 2"/>
          <p:cNvSpPr>
            <a:spLocks noGrp="1"/>
          </p:cNvSpPr>
          <p:nvPr>
            <p:ph type="body" idx="1"/>
          </p:nvPr>
        </p:nvSpPr>
        <p:spPr/>
        <p:txBody>
          <a:bodyPr/>
          <a:lstStyle/>
          <a:p>
            <a:r>
              <a:rPr lang="en-US" dirty="0"/>
              <a:t>Here is the membership breakdown by country for the IADR Asia/Pacific Region as of August 24, 2021.</a:t>
            </a:r>
          </a:p>
        </p:txBody>
      </p:sp>
      <p:sp>
        <p:nvSpPr>
          <p:cNvPr id="4" name="Slide Number Placeholder 3"/>
          <p:cNvSpPr>
            <a:spLocks noGrp="1"/>
          </p:cNvSpPr>
          <p:nvPr>
            <p:ph type="sldNum" sz="quarter" idx="10"/>
          </p:nvPr>
        </p:nvSpPr>
        <p:spPr/>
        <p:txBody>
          <a:bodyPr/>
          <a:lstStyle/>
          <a:p>
            <a:pPr>
              <a:defRPr/>
            </a:pPr>
            <a:fld id="{81D6E856-366D-4EAE-A671-FF7346E14B13}" type="slidenum">
              <a:rPr lang="en-US" smtClean="0"/>
              <a:pPr>
                <a:defRPr/>
              </a:pPr>
              <a:t>8</a:t>
            </a:fld>
            <a:endParaRPr lang="en-US" dirty="0"/>
          </a:p>
        </p:txBody>
      </p:sp>
    </p:spTree>
    <p:extLst>
      <p:ext uri="{BB962C8B-B14F-4D97-AF65-F5344CB8AC3E}">
        <p14:creationId xmlns:p14="http://schemas.microsoft.com/office/powerpoint/2010/main" val="60405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3738"/>
            <a:ext cx="6153150" cy="3462337"/>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Here is the breakdown of IADR members in Japan by member type as of September 7, 2021.</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81D6E856-366D-4EAE-A671-FF7346E14B13}" type="slidenum">
              <a:rPr lang="en-US" smtClean="0"/>
              <a:pPr>
                <a:defRPr/>
              </a:pPr>
              <a:t>9</a:t>
            </a:fld>
            <a:endParaRPr lang="en-US" dirty="0"/>
          </a:p>
        </p:txBody>
      </p:sp>
    </p:spTree>
    <p:extLst>
      <p:ext uri="{BB962C8B-B14F-4D97-AF65-F5344CB8AC3E}">
        <p14:creationId xmlns:p14="http://schemas.microsoft.com/office/powerpoint/2010/main" val="4197827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5" name="Picture 4" descr="A drawing of a face&#10;&#10;Description automatically generated">
            <a:extLst>
              <a:ext uri="{FF2B5EF4-FFF2-40B4-BE49-F238E27FC236}">
                <a16:creationId xmlns:a16="http://schemas.microsoft.com/office/drawing/2014/main" id="{C460C133-C8FE-4AF2-B1F0-3C8D0900257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81000" y="5791200"/>
            <a:ext cx="1905000" cy="900530"/>
          </a:xfrm>
          <a:prstGeom prst="rect">
            <a:avLst/>
          </a:prstGeom>
        </p:spPr>
      </p:pic>
    </p:spTree>
    <p:extLst>
      <p:ext uri="{BB962C8B-B14F-4D97-AF65-F5344CB8AC3E}">
        <p14:creationId xmlns:p14="http://schemas.microsoft.com/office/powerpoint/2010/main" val="3354990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drawing of a face&#10;&#10;Description automatically generated">
            <a:extLst>
              <a:ext uri="{FF2B5EF4-FFF2-40B4-BE49-F238E27FC236}">
                <a16:creationId xmlns:a16="http://schemas.microsoft.com/office/drawing/2014/main" id="{0211E83C-E719-421C-A3CE-D71FCE20B68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81000" y="5858466"/>
            <a:ext cx="1905000" cy="900530"/>
          </a:xfrm>
          <a:prstGeom prst="rect">
            <a:avLst/>
          </a:prstGeom>
        </p:spPr>
      </p:pic>
    </p:spTree>
    <p:extLst>
      <p:ext uri="{BB962C8B-B14F-4D97-AF65-F5344CB8AC3E}">
        <p14:creationId xmlns:p14="http://schemas.microsoft.com/office/powerpoint/2010/main" val="2232716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drawing of a face&#10;&#10;Description automatically generated">
            <a:extLst>
              <a:ext uri="{FF2B5EF4-FFF2-40B4-BE49-F238E27FC236}">
                <a16:creationId xmlns:a16="http://schemas.microsoft.com/office/drawing/2014/main" id="{357E7F0C-3D1D-494E-853B-79786D2B149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06400" y="5791200"/>
            <a:ext cx="1905000" cy="900530"/>
          </a:xfrm>
          <a:prstGeom prst="rect">
            <a:avLst/>
          </a:prstGeom>
        </p:spPr>
      </p:pic>
    </p:spTree>
    <p:extLst>
      <p:ext uri="{BB962C8B-B14F-4D97-AF65-F5344CB8AC3E}">
        <p14:creationId xmlns:p14="http://schemas.microsoft.com/office/powerpoint/2010/main" val="4007215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drawing of a face&#10;&#10;Description automatically generated">
            <a:extLst>
              <a:ext uri="{FF2B5EF4-FFF2-40B4-BE49-F238E27FC236}">
                <a16:creationId xmlns:a16="http://schemas.microsoft.com/office/drawing/2014/main" id="{B35F12A5-D2FC-4A77-9EE8-C33508024D8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06997" y="5791200"/>
            <a:ext cx="1905000" cy="900530"/>
          </a:xfrm>
          <a:prstGeom prst="rect">
            <a:avLst/>
          </a:prstGeom>
        </p:spPr>
      </p:pic>
    </p:spTree>
    <p:extLst>
      <p:ext uri="{BB962C8B-B14F-4D97-AF65-F5344CB8AC3E}">
        <p14:creationId xmlns:p14="http://schemas.microsoft.com/office/powerpoint/2010/main" val="1840077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Picture 2" descr="A drawing of a face&#10;&#10;Description automatically generated">
            <a:extLst>
              <a:ext uri="{FF2B5EF4-FFF2-40B4-BE49-F238E27FC236}">
                <a16:creationId xmlns:a16="http://schemas.microsoft.com/office/drawing/2014/main" id="{515FD5B9-DA56-4213-8FE0-24AFBC743B9E}"/>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81000" y="5791200"/>
            <a:ext cx="1905000" cy="900530"/>
          </a:xfrm>
          <a:prstGeom prst="rect">
            <a:avLst/>
          </a:prstGeom>
        </p:spPr>
      </p:pic>
    </p:spTree>
    <p:extLst>
      <p:ext uri="{BB962C8B-B14F-4D97-AF65-F5344CB8AC3E}">
        <p14:creationId xmlns:p14="http://schemas.microsoft.com/office/powerpoint/2010/main" val="3171821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A drawing of a face&#10;&#10;Description automatically generated">
            <a:extLst>
              <a:ext uri="{FF2B5EF4-FFF2-40B4-BE49-F238E27FC236}">
                <a16:creationId xmlns:a16="http://schemas.microsoft.com/office/drawing/2014/main" id="{0569B677-C18C-472C-936F-E189F78DD62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81000" y="5791200"/>
            <a:ext cx="1905000" cy="900530"/>
          </a:xfrm>
          <a:prstGeom prst="rect">
            <a:avLst/>
          </a:prstGeom>
        </p:spPr>
      </p:pic>
    </p:spTree>
    <p:extLst>
      <p:ext uri="{BB962C8B-B14F-4D97-AF65-F5344CB8AC3E}">
        <p14:creationId xmlns:p14="http://schemas.microsoft.com/office/powerpoint/2010/main" val="1876997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5" name="Picture 4" descr="A drawing of a face&#10;&#10;Description automatically generated">
            <a:extLst>
              <a:ext uri="{FF2B5EF4-FFF2-40B4-BE49-F238E27FC236}">
                <a16:creationId xmlns:a16="http://schemas.microsoft.com/office/drawing/2014/main" id="{BA303613-D3BE-4881-8E38-3D06FE6CA9F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81000" y="5791200"/>
            <a:ext cx="1905000" cy="900530"/>
          </a:xfrm>
          <a:prstGeom prst="rect">
            <a:avLst/>
          </a:prstGeom>
        </p:spPr>
      </p:pic>
    </p:spTree>
    <p:extLst>
      <p:ext uri="{BB962C8B-B14F-4D97-AF65-F5344CB8AC3E}">
        <p14:creationId xmlns:p14="http://schemas.microsoft.com/office/powerpoint/2010/main" val="586144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5" name="Picture 4" descr="A drawing of a face&#10;&#10;Description automatically generated">
            <a:extLst>
              <a:ext uri="{FF2B5EF4-FFF2-40B4-BE49-F238E27FC236}">
                <a16:creationId xmlns:a16="http://schemas.microsoft.com/office/drawing/2014/main" id="{325A9400-C8EC-423C-B4C8-A9A31907C1A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81000" y="5791200"/>
            <a:ext cx="1905000" cy="900530"/>
          </a:xfrm>
          <a:prstGeom prst="rect">
            <a:avLst/>
          </a:prstGeom>
        </p:spPr>
      </p:pic>
    </p:spTree>
    <p:extLst>
      <p:ext uri="{BB962C8B-B14F-4D97-AF65-F5344CB8AC3E}">
        <p14:creationId xmlns:p14="http://schemas.microsoft.com/office/powerpoint/2010/main" val="2646692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2716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cxnSp>
        <p:nvCxnSpPr>
          <p:cNvPr id="8" name="Straight Connector 7"/>
          <p:cNvCxnSpPr/>
          <p:nvPr/>
        </p:nvCxnSpPr>
        <p:spPr>
          <a:xfrm>
            <a:off x="0" y="6126163"/>
            <a:ext cx="12192000" cy="0"/>
          </a:xfrm>
          <a:prstGeom prst="line">
            <a:avLst/>
          </a:prstGeom>
          <a:ln w="38100" cmpd="sng">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030" name="Picture 3" descr="IADR_4cp.jpg"/>
          <p:cNvPicPr>
            <a:picLocks noChangeAspect="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306919" y="5859466"/>
            <a:ext cx="2048933"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Gill Sans MT" pitchFamily="34" charset="0"/>
        </a:defRPr>
      </a:lvl2pPr>
      <a:lvl3pPr algn="ctr" defTabSz="457200" rtl="0" eaLnBrk="0" fontAlgn="base" hangingPunct="0">
        <a:spcBef>
          <a:spcPct val="0"/>
        </a:spcBef>
        <a:spcAft>
          <a:spcPct val="0"/>
        </a:spcAft>
        <a:defRPr sz="4400">
          <a:solidFill>
            <a:schemeClr val="tx1"/>
          </a:solidFill>
          <a:latin typeface="Gill Sans MT" pitchFamily="34" charset="0"/>
        </a:defRPr>
      </a:lvl3pPr>
      <a:lvl4pPr algn="ctr" defTabSz="457200" rtl="0" eaLnBrk="0" fontAlgn="base" hangingPunct="0">
        <a:spcBef>
          <a:spcPct val="0"/>
        </a:spcBef>
        <a:spcAft>
          <a:spcPct val="0"/>
        </a:spcAft>
        <a:defRPr sz="4400">
          <a:solidFill>
            <a:schemeClr val="tx1"/>
          </a:solidFill>
          <a:latin typeface="Gill Sans MT" pitchFamily="34" charset="0"/>
        </a:defRPr>
      </a:lvl4pPr>
      <a:lvl5pPr algn="ctr" defTabSz="457200" rtl="0" eaLnBrk="0" fontAlgn="base" hangingPunct="0">
        <a:spcBef>
          <a:spcPct val="0"/>
        </a:spcBef>
        <a:spcAft>
          <a:spcPct val="0"/>
        </a:spcAft>
        <a:defRPr sz="4400">
          <a:solidFill>
            <a:schemeClr val="tx1"/>
          </a:solidFill>
          <a:latin typeface="Gill Sans MT" pitchFamily="34" charset="0"/>
        </a:defRPr>
      </a:lvl5pPr>
      <a:lvl6pPr marL="457200" algn="ctr" defTabSz="457200" rtl="0" fontAlgn="base">
        <a:spcBef>
          <a:spcPct val="0"/>
        </a:spcBef>
        <a:spcAft>
          <a:spcPct val="0"/>
        </a:spcAft>
        <a:defRPr sz="4400">
          <a:solidFill>
            <a:schemeClr val="tx1"/>
          </a:solidFill>
          <a:latin typeface="Gill Sans MT" pitchFamily="34" charset="0"/>
        </a:defRPr>
      </a:lvl6pPr>
      <a:lvl7pPr marL="914400" algn="ctr" defTabSz="457200" rtl="0" fontAlgn="base">
        <a:spcBef>
          <a:spcPct val="0"/>
        </a:spcBef>
        <a:spcAft>
          <a:spcPct val="0"/>
        </a:spcAft>
        <a:defRPr sz="4400">
          <a:solidFill>
            <a:schemeClr val="tx1"/>
          </a:solidFill>
          <a:latin typeface="Gill Sans MT" pitchFamily="34" charset="0"/>
        </a:defRPr>
      </a:lvl7pPr>
      <a:lvl8pPr marL="1371600" algn="ctr" defTabSz="457200" rtl="0" fontAlgn="base">
        <a:spcBef>
          <a:spcPct val="0"/>
        </a:spcBef>
        <a:spcAft>
          <a:spcPct val="0"/>
        </a:spcAft>
        <a:defRPr sz="4400">
          <a:solidFill>
            <a:schemeClr val="tx1"/>
          </a:solidFill>
          <a:latin typeface="Gill Sans MT" pitchFamily="34" charset="0"/>
        </a:defRPr>
      </a:lvl8pPr>
      <a:lvl9pPr marL="1828800" algn="ctr" defTabSz="457200" rtl="0" fontAlgn="base">
        <a:spcBef>
          <a:spcPct val="0"/>
        </a:spcBef>
        <a:spcAft>
          <a:spcPct val="0"/>
        </a:spcAft>
        <a:defRPr sz="4400">
          <a:solidFill>
            <a:schemeClr val="tx1"/>
          </a:solidFill>
          <a:latin typeface="Gill Sans MT"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cxnSp>
        <p:nvCxnSpPr>
          <p:cNvPr id="8" name="Straight Connector 7"/>
          <p:cNvCxnSpPr/>
          <p:nvPr/>
        </p:nvCxnSpPr>
        <p:spPr>
          <a:xfrm>
            <a:off x="0" y="6126163"/>
            <a:ext cx="12192000" cy="0"/>
          </a:xfrm>
          <a:prstGeom prst="line">
            <a:avLst/>
          </a:prstGeom>
          <a:ln w="38100" cmpd="sng">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030" name="Picture 3" descr="IADR_4cp.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6919" y="5859466"/>
            <a:ext cx="2048933"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93" r:id="rId1"/>
  </p:sldLayoutIdLst>
  <p:hf sldNum="0" hd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Gill Sans MT" pitchFamily="34" charset="0"/>
        </a:defRPr>
      </a:lvl2pPr>
      <a:lvl3pPr algn="ctr" defTabSz="457200" rtl="0" eaLnBrk="0" fontAlgn="base" hangingPunct="0">
        <a:spcBef>
          <a:spcPct val="0"/>
        </a:spcBef>
        <a:spcAft>
          <a:spcPct val="0"/>
        </a:spcAft>
        <a:defRPr sz="4400">
          <a:solidFill>
            <a:schemeClr val="tx1"/>
          </a:solidFill>
          <a:latin typeface="Gill Sans MT" pitchFamily="34" charset="0"/>
        </a:defRPr>
      </a:lvl3pPr>
      <a:lvl4pPr algn="ctr" defTabSz="457200" rtl="0" eaLnBrk="0" fontAlgn="base" hangingPunct="0">
        <a:spcBef>
          <a:spcPct val="0"/>
        </a:spcBef>
        <a:spcAft>
          <a:spcPct val="0"/>
        </a:spcAft>
        <a:defRPr sz="4400">
          <a:solidFill>
            <a:schemeClr val="tx1"/>
          </a:solidFill>
          <a:latin typeface="Gill Sans MT" pitchFamily="34" charset="0"/>
        </a:defRPr>
      </a:lvl4pPr>
      <a:lvl5pPr algn="ctr" defTabSz="457200" rtl="0" eaLnBrk="0" fontAlgn="base" hangingPunct="0">
        <a:spcBef>
          <a:spcPct val="0"/>
        </a:spcBef>
        <a:spcAft>
          <a:spcPct val="0"/>
        </a:spcAft>
        <a:defRPr sz="4400">
          <a:solidFill>
            <a:schemeClr val="tx1"/>
          </a:solidFill>
          <a:latin typeface="Gill Sans MT" pitchFamily="34" charset="0"/>
        </a:defRPr>
      </a:lvl5pPr>
      <a:lvl6pPr marL="457200" algn="ctr" defTabSz="457200" rtl="0" fontAlgn="base">
        <a:spcBef>
          <a:spcPct val="0"/>
        </a:spcBef>
        <a:spcAft>
          <a:spcPct val="0"/>
        </a:spcAft>
        <a:defRPr sz="4400">
          <a:solidFill>
            <a:schemeClr val="tx1"/>
          </a:solidFill>
          <a:latin typeface="Gill Sans MT" pitchFamily="34" charset="0"/>
        </a:defRPr>
      </a:lvl6pPr>
      <a:lvl7pPr marL="914400" algn="ctr" defTabSz="457200" rtl="0" fontAlgn="base">
        <a:spcBef>
          <a:spcPct val="0"/>
        </a:spcBef>
        <a:spcAft>
          <a:spcPct val="0"/>
        </a:spcAft>
        <a:defRPr sz="4400">
          <a:solidFill>
            <a:schemeClr val="tx1"/>
          </a:solidFill>
          <a:latin typeface="Gill Sans MT" pitchFamily="34" charset="0"/>
        </a:defRPr>
      </a:lvl7pPr>
      <a:lvl8pPr marL="1371600" algn="ctr" defTabSz="457200" rtl="0" fontAlgn="base">
        <a:spcBef>
          <a:spcPct val="0"/>
        </a:spcBef>
        <a:spcAft>
          <a:spcPct val="0"/>
        </a:spcAft>
        <a:defRPr sz="4400">
          <a:solidFill>
            <a:schemeClr val="tx1"/>
          </a:solidFill>
          <a:latin typeface="Gill Sans MT" pitchFamily="34" charset="0"/>
        </a:defRPr>
      </a:lvl8pPr>
      <a:lvl9pPr marL="1828800" algn="ctr" defTabSz="457200" rtl="0" fontAlgn="base">
        <a:spcBef>
          <a:spcPct val="0"/>
        </a:spcBef>
        <a:spcAft>
          <a:spcPct val="0"/>
        </a:spcAft>
        <a:defRPr sz="4400">
          <a:solidFill>
            <a:schemeClr val="tx1"/>
          </a:solidFill>
          <a:latin typeface="Gill Sans MT"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2133600" y="914400"/>
            <a:ext cx="8153400" cy="3581400"/>
          </a:xfrm>
        </p:spPr>
        <p:txBody>
          <a:bodyPr/>
          <a:lstStyle/>
          <a:p>
            <a:pPr eaLnBrk="1" hangingPunct="1"/>
            <a:r>
              <a:rPr lang="en-US" altLang="en-US" sz="5000" b="1" dirty="0"/>
              <a:t>About IADR</a:t>
            </a:r>
            <a:br>
              <a:rPr lang="en-US" altLang="en-US" b="1" dirty="0"/>
            </a:br>
            <a:br>
              <a:rPr lang="en-US" altLang="en-US" sz="2000" b="1" dirty="0"/>
            </a:br>
            <a:endParaRPr lang="en-US" altLang="en-US" sz="40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6F6366B-4F06-4152-9374-87EE097C10E1}"/>
              </a:ext>
            </a:extLst>
          </p:cNvPr>
          <p:cNvSpPr>
            <a:spLocks noGrp="1"/>
          </p:cNvSpPr>
          <p:nvPr>
            <p:ph type="title"/>
          </p:nvPr>
        </p:nvSpPr>
        <p:spPr>
          <a:xfrm>
            <a:off x="152400" y="457200"/>
            <a:ext cx="12039600" cy="1143000"/>
          </a:xfrm>
        </p:spPr>
        <p:txBody>
          <a:bodyPr/>
          <a:lstStyle/>
          <a:p>
            <a:r>
              <a:rPr lang="en-US" dirty="0"/>
              <a:t>IADR Membership in Japan</a:t>
            </a:r>
            <a:br>
              <a:rPr lang="en-US" dirty="0"/>
            </a:br>
            <a:r>
              <a:rPr lang="en-US" dirty="0"/>
              <a:t>2017-2021</a:t>
            </a:r>
          </a:p>
        </p:txBody>
      </p:sp>
      <p:graphicFrame>
        <p:nvGraphicFramePr>
          <p:cNvPr id="5" name="Table 5">
            <a:extLst>
              <a:ext uri="{FF2B5EF4-FFF2-40B4-BE49-F238E27FC236}">
                <a16:creationId xmlns:a16="http://schemas.microsoft.com/office/drawing/2014/main" id="{D2420F6E-26D7-4063-8EA3-2A37E732C4C5}"/>
              </a:ext>
            </a:extLst>
          </p:cNvPr>
          <p:cNvGraphicFramePr>
            <a:graphicFrameLocks noGrp="1"/>
          </p:cNvGraphicFramePr>
          <p:nvPr>
            <p:extLst>
              <p:ext uri="{D42A27DB-BD31-4B8C-83A1-F6EECF244321}">
                <p14:modId xmlns:p14="http://schemas.microsoft.com/office/powerpoint/2010/main" val="1181762238"/>
              </p:ext>
            </p:extLst>
          </p:nvPr>
        </p:nvGraphicFramePr>
        <p:xfrm>
          <a:off x="762000" y="2209800"/>
          <a:ext cx="10972800" cy="1625223"/>
        </p:xfrm>
        <a:graphic>
          <a:graphicData uri="http://schemas.openxmlformats.org/drawingml/2006/table">
            <a:tbl>
              <a:tblPr firstRow="1" bandRow="1">
                <a:tableStyleId>{5C22544A-7EE6-4342-B048-85BDC9FD1C3A}</a:tableStyleId>
              </a:tblPr>
              <a:tblGrid>
                <a:gridCol w="1881051">
                  <a:extLst>
                    <a:ext uri="{9D8B030D-6E8A-4147-A177-3AD203B41FA5}">
                      <a16:colId xmlns:a16="http://schemas.microsoft.com/office/drawing/2014/main" val="576468168"/>
                    </a:ext>
                  </a:extLst>
                </a:gridCol>
                <a:gridCol w="1776549">
                  <a:extLst>
                    <a:ext uri="{9D8B030D-6E8A-4147-A177-3AD203B41FA5}">
                      <a16:colId xmlns:a16="http://schemas.microsoft.com/office/drawing/2014/main" val="3652903406"/>
                    </a:ext>
                  </a:extLst>
                </a:gridCol>
                <a:gridCol w="1828800">
                  <a:extLst>
                    <a:ext uri="{9D8B030D-6E8A-4147-A177-3AD203B41FA5}">
                      <a16:colId xmlns:a16="http://schemas.microsoft.com/office/drawing/2014/main" val="3414796325"/>
                    </a:ext>
                  </a:extLst>
                </a:gridCol>
                <a:gridCol w="1828800">
                  <a:extLst>
                    <a:ext uri="{9D8B030D-6E8A-4147-A177-3AD203B41FA5}">
                      <a16:colId xmlns:a16="http://schemas.microsoft.com/office/drawing/2014/main" val="3279906306"/>
                    </a:ext>
                  </a:extLst>
                </a:gridCol>
                <a:gridCol w="1828800">
                  <a:extLst>
                    <a:ext uri="{9D8B030D-6E8A-4147-A177-3AD203B41FA5}">
                      <a16:colId xmlns:a16="http://schemas.microsoft.com/office/drawing/2014/main" val="26247547"/>
                    </a:ext>
                  </a:extLst>
                </a:gridCol>
                <a:gridCol w="1828800">
                  <a:extLst>
                    <a:ext uri="{9D8B030D-6E8A-4147-A177-3AD203B41FA5}">
                      <a16:colId xmlns:a16="http://schemas.microsoft.com/office/drawing/2014/main" val="4269237989"/>
                    </a:ext>
                  </a:extLst>
                </a:gridCol>
              </a:tblGrid>
              <a:tr h="575600">
                <a:tc>
                  <a:txBody>
                    <a:bodyPr/>
                    <a:lstStyle/>
                    <a:p>
                      <a:pPr algn="ctr"/>
                      <a:r>
                        <a:rPr lang="en-US" sz="2800" dirty="0"/>
                        <a:t>Year</a:t>
                      </a:r>
                    </a:p>
                  </a:txBody>
                  <a:tcPr/>
                </a:tc>
                <a:tc>
                  <a:txBody>
                    <a:bodyPr/>
                    <a:lstStyle/>
                    <a:p>
                      <a:pPr algn="ctr"/>
                      <a:r>
                        <a:rPr lang="en-US" sz="2800" dirty="0"/>
                        <a:t>2021</a:t>
                      </a:r>
                    </a:p>
                  </a:txBody>
                  <a:tcPr/>
                </a:tc>
                <a:tc>
                  <a:txBody>
                    <a:bodyPr/>
                    <a:lstStyle/>
                    <a:p>
                      <a:pPr algn="ctr"/>
                      <a:r>
                        <a:rPr lang="en-US" sz="2800" dirty="0"/>
                        <a:t>2020</a:t>
                      </a:r>
                    </a:p>
                  </a:txBody>
                  <a:tcPr/>
                </a:tc>
                <a:tc>
                  <a:txBody>
                    <a:bodyPr/>
                    <a:lstStyle/>
                    <a:p>
                      <a:pPr algn="ctr"/>
                      <a:r>
                        <a:rPr lang="en-US" sz="2800" dirty="0"/>
                        <a:t>2019</a:t>
                      </a:r>
                    </a:p>
                  </a:txBody>
                  <a:tcPr/>
                </a:tc>
                <a:tc>
                  <a:txBody>
                    <a:bodyPr/>
                    <a:lstStyle/>
                    <a:p>
                      <a:pPr algn="ctr"/>
                      <a:r>
                        <a:rPr lang="en-US" sz="2800" dirty="0"/>
                        <a:t>2018</a:t>
                      </a:r>
                    </a:p>
                  </a:txBody>
                  <a:tcPr/>
                </a:tc>
                <a:tc>
                  <a:txBody>
                    <a:bodyPr/>
                    <a:lstStyle/>
                    <a:p>
                      <a:pPr algn="ctr"/>
                      <a:r>
                        <a:rPr lang="en-US" sz="2800" dirty="0"/>
                        <a:t>2017</a:t>
                      </a:r>
                    </a:p>
                  </a:txBody>
                  <a:tcPr/>
                </a:tc>
                <a:extLst>
                  <a:ext uri="{0D108BD9-81ED-4DB2-BD59-A6C34878D82A}">
                    <a16:rowId xmlns:a16="http://schemas.microsoft.com/office/drawing/2014/main" val="3589733434"/>
                  </a:ext>
                </a:extLst>
              </a:tr>
              <a:tr h="1049623">
                <a:tc>
                  <a:txBody>
                    <a:bodyPr/>
                    <a:lstStyle/>
                    <a:p>
                      <a:pPr algn="ctr"/>
                      <a:r>
                        <a:rPr lang="en-US" sz="2800" dirty="0" err="1"/>
                        <a:t>JADR</a:t>
                      </a:r>
                      <a:r>
                        <a:rPr lang="en-US" sz="2800" dirty="0"/>
                        <a:t> Members</a:t>
                      </a:r>
                    </a:p>
                  </a:txBody>
                  <a:tcPr/>
                </a:tc>
                <a:tc>
                  <a:txBody>
                    <a:bodyPr/>
                    <a:lstStyle/>
                    <a:p>
                      <a:pPr algn="ctr"/>
                      <a:r>
                        <a:rPr lang="en-US" sz="2800" dirty="0"/>
                        <a:t>884</a:t>
                      </a:r>
                    </a:p>
                  </a:txBody>
                  <a:tcPr/>
                </a:tc>
                <a:tc>
                  <a:txBody>
                    <a:bodyPr/>
                    <a:lstStyle/>
                    <a:p>
                      <a:pPr algn="ctr"/>
                      <a:r>
                        <a:rPr lang="en-US" sz="2800" dirty="0"/>
                        <a:t>939</a:t>
                      </a:r>
                    </a:p>
                  </a:txBody>
                  <a:tcPr/>
                </a:tc>
                <a:tc>
                  <a:txBody>
                    <a:bodyPr/>
                    <a:lstStyle/>
                    <a:p>
                      <a:pPr algn="ctr"/>
                      <a:r>
                        <a:rPr lang="en-US" sz="2800" dirty="0"/>
                        <a:t>1,169</a:t>
                      </a:r>
                    </a:p>
                  </a:txBody>
                  <a:tcPr/>
                </a:tc>
                <a:tc>
                  <a:txBody>
                    <a:bodyPr/>
                    <a:lstStyle/>
                    <a:p>
                      <a:pPr algn="ctr"/>
                      <a:r>
                        <a:rPr lang="en-US" sz="2800" dirty="0"/>
                        <a:t>1,234</a:t>
                      </a:r>
                    </a:p>
                  </a:txBody>
                  <a:tcPr/>
                </a:tc>
                <a:tc>
                  <a:txBody>
                    <a:bodyPr/>
                    <a:lstStyle/>
                    <a:p>
                      <a:pPr algn="ctr"/>
                      <a:r>
                        <a:rPr lang="en-US" sz="2800" dirty="0"/>
                        <a:t>1,321</a:t>
                      </a:r>
                    </a:p>
                  </a:txBody>
                  <a:tcPr/>
                </a:tc>
                <a:extLst>
                  <a:ext uri="{0D108BD9-81ED-4DB2-BD59-A6C34878D82A}">
                    <a16:rowId xmlns:a16="http://schemas.microsoft.com/office/drawing/2014/main" val="1574618192"/>
                  </a:ext>
                </a:extLst>
              </a:tr>
            </a:tbl>
          </a:graphicData>
        </a:graphic>
      </p:graphicFrame>
    </p:spTree>
    <p:extLst>
      <p:ext uri="{BB962C8B-B14F-4D97-AF65-F5344CB8AC3E}">
        <p14:creationId xmlns:p14="http://schemas.microsoft.com/office/powerpoint/2010/main" val="1475769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524000" y="76200"/>
            <a:ext cx="9144000" cy="990600"/>
          </a:xfrm>
        </p:spPr>
        <p:txBody>
          <a:bodyPr/>
          <a:lstStyle/>
          <a:p>
            <a:r>
              <a:rPr lang="en-US" dirty="0">
                <a:latin typeface="+mn-lt"/>
              </a:rPr>
              <a:t>IADR Adopt-a-Member Fund</a:t>
            </a:r>
          </a:p>
        </p:txBody>
      </p:sp>
      <p:sp>
        <p:nvSpPr>
          <p:cNvPr id="4" name="Rectangle 3">
            <a:extLst>
              <a:ext uri="{FF2B5EF4-FFF2-40B4-BE49-F238E27FC236}">
                <a16:creationId xmlns:a16="http://schemas.microsoft.com/office/drawing/2014/main" id="{5C80419C-58EE-46C1-9DF9-81894B165B17}"/>
              </a:ext>
            </a:extLst>
          </p:cNvPr>
          <p:cNvSpPr txBox="1">
            <a:spLocks noChangeArrowheads="1"/>
          </p:cNvSpPr>
          <p:nvPr/>
        </p:nvSpPr>
        <p:spPr bwMode="auto">
          <a:xfrm>
            <a:off x="800100" y="1828800"/>
            <a:ext cx="10591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z="2800" dirty="0">
                <a:solidFill>
                  <a:srgbClr val="376092"/>
                </a:solidFill>
              </a:rPr>
              <a:t>Assist IADR members in Low and Middle-Income Countries (LMICs) by contributing to the IADR Adopt-A-Member Fund! </a:t>
            </a:r>
          </a:p>
          <a:p>
            <a:pPr>
              <a:defRPr/>
            </a:pPr>
            <a:endParaRPr lang="en-US" sz="1600" dirty="0">
              <a:solidFill>
                <a:srgbClr val="376092"/>
              </a:solidFill>
            </a:endParaRPr>
          </a:p>
          <a:p>
            <a:pPr>
              <a:defRPr/>
            </a:pPr>
            <a:r>
              <a:rPr lang="en-US" sz="2800" dirty="0">
                <a:solidFill>
                  <a:srgbClr val="376092"/>
                </a:solidFill>
              </a:rPr>
              <a:t>Donations support IADR Members and Student Members in LMICs in paying IADR annual membership dues and/or IADR General Session registration fees.</a:t>
            </a:r>
          </a:p>
          <a:p>
            <a:pPr marL="0" indent="0">
              <a:buNone/>
              <a:defRPr/>
            </a:pPr>
            <a:endParaRPr lang="en-US" sz="2800" dirty="0">
              <a:solidFill>
                <a:srgbClr val="376092"/>
              </a:solidFill>
            </a:endParaRPr>
          </a:p>
        </p:txBody>
      </p:sp>
      <p:sp>
        <p:nvSpPr>
          <p:cNvPr id="2" name="TextBox 1">
            <a:extLst>
              <a:ext uri="{FF2B5EF4-FFF2-40B4-BE49-F238E27FC236}">
                <a16:creationId xmlns:a16="http://schemas.microsoft.com/office/drawing/2014/main" id="{3FD59D3F-6A01-4EE1-A14F-F4CC45C33093}"/>
              </a:ext>
            </a:extLst>
          </p:cNvPr>
          <p:cNvSpPr txBox="1"/>
          <p:nvPr/>
        </p:nvSpPr>
        <p:spPr>
          <a:xfrm>
            <a:off x="1752600" y="1066800"/>
            <a:ext cx="8915400" cy="430887"/>
          </a:xfrm>
          <a:prstGeom prst="rect">
            <a:avLst/>
          </a:prstGeom>
          <a:noFill/>
        </p:spPr>
        <p:txBody>
          <a:bodyPr wrap="square" rtlCol="0">
            <a:spAutoFit/>
          </a:bodyPr>
          <a:lstStyle/>
          <a:p>
            <a:pPr algn="ctr">
              <a:defRPr/>
            </a:pPr>
            <a:r>
              <a:rPr lang="en-US" sz="2200" i="1" dirty="0">
                <a:latin typeface="+mn-lt"/>
              </a:rPr>
              <a:t>100% of all donations help support IADR members!</a:t>
            </a:r>
          </a:p>
        </p:txBody>
      </p:sp>
    </p:spTree>
    <p:extLst>
      <p:ext uri="{BB962C8B-B14F-4D97-AF65-F5344CB8AC3E}">
        <p14:creationId xmlns:p14="http://schemas.microsoft.com/office/powerpoint/2010/main" val="609191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524000" y="-76200"/>
            <a:ext cx="9144000" cy="990600"/>
          </a:xfrm>
        </p:spPr>
        <p:txBody>
          <a:bodyPr/>
          <a:lstStyle/>
          <a:p>
            <a:r>
              <a:rPr lang="en-US" dirty="0"/>
              <a:t>Membership Benefits</a:t>
            </a:r>
          </a:p>
        </p:txBody>
      </p:sp>
      <p:pic>
        <p:nvPicPr>
          <p:cNvPr id="3" name="Picture 2" descr="A picture containing object, clock&#10;&#10;Description automatically generated">
            <a:extLst>
              <a:ext uri="{FF2B5EF4-FFF2-40B4-BE49-F238E27FC236}">
                <a16:creationId xmlns:a16="http://schemas.microsoft.com/office/drawing/2014/main" id="{E4CC339F-64F4-4A0F-9497-640974439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370" y="799287"/>
            <a:ext cx="2451532" cy="2223793"/>
          </a:xfrm>
          <a:prstGeom prst="rect">
            <a:avLst/>
          </a:prstGeom>
        </p:spPr>
      </p:pic>
      <p:pic>
        <p:nvPicPr>
          <p:cNvPr id="5" name="Picture 4" descr="A close up of a logo&#10;&#10;Description automatically generated">
            <a:extLst>
              <a:ext uri="{FF2B5EF4-FFF2-40B4-BE49-F238E27FC236}">
                <a16:creationId xmlns:a16="http://schemas.microsoft.com/office/drawing/2014/main" id="{416ABCDA-627B-4820-A0F3-E59BFCEC01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6340" y="1045096"/>
            <a:ext cx="2451532" cy="2223793"/>
          </a:xfrm>
          <a:prstGeom prst="rect">
            <a:avLst/>
          </a:prstGeom>
        </p:spPr>
      </p:pic>
      <p:pic>
        <p:nvPicPr>
          <p:cNvPr id="8" name="Picture 7" descr="A close up of a sign&#10;&#10;Description automatically generated">
            <a:extLst>
              <a:ext uri="{FF2B5EF4-FFF2-40B4-BE49-F238E27FC236}">
                <a16:creationId xmlns:a16="http://schemas.microsoft.com/office/drawing/2014/main" id="{AA365396-B788-47BA-A53F-48E192EAE4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1897" y="856843"/>
            <a:ext cx="2324630" cy="2108680"/>
          </a:xfrm>
          <a:prstGeom prst="rect">
            <a:avLst/>
          </a:prstGeom>
        </p:spPr>
      </p:pic>
      <p:pic>
        <p:nvPicPr>
          <p:cNvPr id="10" name="Picture 9" descr="A picture containing drawing, light&#10;&#10;Description automatically generated">
            <a:extLst>
              <a:ext uri="{FF2B5EF4-FFF2-40B4-BE49-F238E27FC236}">
                <a16:creationId xmlns:a16="http://schemas.microsoft.com/office/drawing/2014/main" id="{228FF79C-181B-44B9-BBAC-38EC81A950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3242" y="3572385"/>
            <a:ext cx="2324630" cy="2108680"/>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E92A82C2-2F2A-47FF-8CC1-F3FB526B11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83797" y="1027463"/>
            <a:ext cx="2324630" cy="2108680"/>
          </a:xfrm>
          <a:prstGeom prst="rect">
            <a:avLst/>
          </a:prstGeom>
        </p:spPr>
      </p:pic>
      <p:pic>
        <p:nvPicPr>
          <p:cNvPr id="14" name="Picture 13" descr="A picture containing light, drawing&#10;&#10;Description automatically generated">
            <a:extLst>
              <a:ext uri="{FF2B5EF4-FFF2-40B4-BE49-F238E27FC236}">
                <a16:creationId xmlns:a16="http://schemas.microsoft.com/office/drawing/2014/main" id="{E50F6730-EF83-479C-9AFE-8EE5356559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0975" y="3572385"/>
            <a:ext cx="2324630" cy="2108680"/>
          </a:xfrm>
          <a:prstGeom prst="rect">
            <a:avLst/>
          </a:prstGeom>
        </p:spPr>
      </p:pic>
      <p:pic>
        <p:nvPicPr>
          <p:cNvPr id="16" name="Picture 15" descr="A picture containing game&#10;&#10;Description automatically generated">
            <a:extLst>
              <a:ext uri="{FF2B5EF4-FFF2-40B4-BE49-F238E27FC236}">
                <a16:creationId xmlns:a16="http://schemas.microsoft.com/office/drawing/2014/main" id="{CD778F82-3CD2-4B2A-B554-09D6A370B1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78458" y="3608099"/>
            <a:ext cx="2324630" cy="2108680"/>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id="{2C1F37BC-D22C-4F4C-A499-4A0E24BBC1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89876" y="3532636"/>
            <a:ext cx="2324630" cy="2108680"/>
          </a:xfrm>
          <a:prstGeom prst="rect">
            <a:avLst/>
          </a:prstGeom>
        </p:spPr>
      </p:pic>
      <p:pic>
        <p:nvPicPr>
          <p:cNvPr id="20" name="Picture 19" descr="A picture containing computer, table&#10;&#10;Description automatically generated">
            <a:extLst>
              <a:ext uri="{FF2B5EF4-FFF2-40B4-BE49-F238E27FC236}">
                <a16:creationId xmlns:a16="http://schemas.microsoft.com/office/drawing/2014/main" id="{DCFFDDB4-CE85-4A09-BE74-B6AF765A8BE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32729" y="3645270"/>
            <a:ext cx="2324630" cy="2108680"/>
          </a:xfrm>
          <a:prstGeom prst="rect">
            <a:avLst/>
          </a:prstGeom>
        </p:spPr>
      </p:pic>
      <p:pic>
        <p:nvPicPr>
          <p:cNvPr id="13" name="Picture 12">
            <a:extLst>
              <a:ext uri="{FF2B5EF4-FFF2-40B4-BE49-F238E27FC236}">
                <a16:creationId xmlns:a16="http://schemas.microsoft.com/office/drawing/2014/main" id="{C6782290-EE8E-426D-89F8-A7A4F4CCF0E0}"/>
              </a:ext>
            </a:extLst>
          </p:cNvPr>
          <p:cNvPicPr>
            <a:picLocks noChangeAspect="1"/>
          </p:cNvPicPr>
          <p:nvPr/>
        </p:nvPicPr>
        <p:blipFill>
          <a:blip r:embed="rId12"/>
          <a:stretch>
            <a:fillRect/>
          </a:stretch>
        </p:blipFill>
        <p:spPr>
          <a:xfrm>
            <a:off x="7510552" y="965597"/>
            <a:ext cx="1973245" cy="1815386"/>
          </a:xfrm>
          <a:prstGeom prst="rect">
            <a:avLst/>
          </a:prstGeom>
        </p:spPr>
      </p:pic>
    </p:spTree>
    <p:extLst>
      <p:ext uri="{BB962C8B-B14F-4D97-AF65-F5344CB8AC3E}">
        <p14:creationId xmlns:p14="http://schemas.microsoft.com/office/powerpoint/2010/main" val="17475007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410AD5-D5B0-4081-AFDF-EA75AE8AA350}"/>
              </a:ext>
            </a:extLst>
          </p:cNvPr>
          <p:cNvSpPr/>
          <p:nvPr/>
        </p:nvSpPr>
        <p:spPr>
          <a:xfrm>
            <a:off x="2819400" y="1840523"/>
            <a:ext cx="6400800" cy="3645877"/>
          </a:xfrm>
          <a:prstGeom prst="rect">
            <a:avLst/>
          </a:prstGeom>
          <a:solidFill>
            <a:srgbClr val="37609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1524000" y="-76200"/>
            <a:ext cx="9144000" cy="990600"/>
          </a:xfrm>
        </p:spPr>
        <p:txBody>
          <a:bodyPr/>
          <a:lstStyle/>
          <a:p>
            <a:r>
              <a:rPr lang="en-US" dirty="0">
                <a:latin typeface="+mn-lt"/>
              </a:rPr>
              <a:t>Membership Benefits</a:t>
            </a:r>
          </a:p>
        </p:txBody>
      </p:sp>
      <p:sp>
        <p:nvSpPr>
          <p:cNvPr id="4" name="TextBox 3">
            <a:extLst>
              <a:ext uri="{FF2B5EF4-FFF2-40B4-BE49-F238E27FC236}">
                <a16:creationId xmlns:a16="http://schemas.microsoft.com/office/drawing/2014/main" id="{0E257D80-7C35-44CF-9BCA-E31B77286195}"/>
              </a:ext>
            </a:extLst>
          </p:cNvPr>
          <p:cNvSpPr txBox="1"/>
          <p:nvPr/>
        </p:nvSpPr>
        <p:spPr>
          <a:xfrm>
            <a:off x="1161442" y="816114"/>
            <a:ext cx="9541727" cy="769441"/>
          </a:xfrm>
          <a:prstGeom prst="rect">
            <a:avLst/>
          </a:prstGeom>
          <a:noFill/>
        </p:spPr>
        <p:txBody>
          <a:bodyPr wrap="square" rtlCol="0">
            <a:spAutoFit/>
          </a:bodyPr>
          <a:lstStyle/>
          <a:p>
            <a:pPr algn="ctr"/>
            <a:r>
              <a:rPr lang="en-US" sz="2000" dirty="0">
                <a:solidFill>
                  <a:schemeClr val="tx2"/>
                </a:solidFill>
                <a:latin typeface="+mn-lt"/>
                <a:ea typeface="+mn-ea"/>
              </a:rPr>
              <a:t>Discover, network, and advance your career with an IADR membership! </a:t>
            </a:r>
          </a:p>
          <a:p>
            <a:pPr algn="ctr"/>
            <a:r>
              <a:rPr lang="en-US" sz="2000" dirty="0">
                <a:solidFill>
                  <a:schemeClr val="tx2"/>
                </a:solidFill>
                <a:latin typeface="+mn-lt"/>
                <a:ea typeface="+mn-ea"/>
              </a:rPr>
              <a:t>Join our extensive and valuable network of over 8,300 </a:t>
            </a:r>
            <a:r>
              <a:rPr lang="en-US" sz="2400" dirty="0">
                <a:solidFill>
                  <a:schemeClr val="tx2"/>
                </a:solidFill>
                <a:latin typeface="+mn-lt"/>
                <a:ea typeface="+mn-ea"/>
              </a:rPr>
              <a:t>members</a:t>
            </a:r>
            <a:r>
              <a:rPr lang="en-US" sz="2000" dirty="0">
                <a:solidFill>
                  <a:schemeClr val="tx2"/>
                </a:solidFill>
                <a:latin typeface="+mn-lt"/>
                <a:ea typeface="+mn-ea"/>
              </a:rPr>
              <a:t> worldwide. </a:t>
            </a:r>
            <a:endParaRPr lang="en-US" dirty="0">
              <a:solidFill>
                <a:schemeClr val="tx2"/>
              </a:solidFill>
              <a:latin typeface="+mn-lt"/>
              <a:ea typeface="+mn-ea"/>
            </a:endParaRPr>
          </a:p>
        </p:txBody>
      </p:sp>
      <p:pic>
        <p:nvPicPr>
          <p:cNvPr id="2" name="IADR_membership_v2_3">
            <a:hlinkClick r:id="" action="ppaction://media"/>
            <a:extLst>
              <a:ext uri="{FF2B5EF4-FFF2-40B4-BE49-F238E27FC236}">
                <a16:creationId xmlns:a16="http://schemas.microsoft.com/office/drawing/2014/main" id="{BA17478D-D70A-4D37-B849-1AC0E37FBA7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42936" y="2101361"/>
            <a:ext cx="6153728" cy="3124200"/>
          </a:xfrm>
          <a:prstGeom prst="rect">
            <a:avLst/>
          </a:prstGeom>
        </p:spPr>
      </p:pic>
    </p:spTree>
    <p:extLst>
      <p:ext uri="{BB962C8B-B14F-4D97-AF65-F5344CB8AC3E}">
        <p14:creationId xmlns:p14="http://schemas.microsoft.com/office/powerpoint/2010/main" val="3329379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p:spPr>
        <p:txBody>
          <a:bodyPr/>
          <a:lstStyle/>
          <a:p>
            <a:r>
              <a:rPr lang="en-US" dirty="0"/>
              <a:t>IADR Community</a:t>
            </a:r>
          </a:p>
        </p:txBody>
      </p:sp>
      <p:pic>
        <p:nvPicPr>
          <p:cNvPr id="6" name="Picture 5" descr="A screenshot of a social media post&#10;&#10;Description automatically generated">
            <a:extLst>
              <a:ext uri="{FF2B5EF4-FFF2-40B4-BE49-F238E27FC236}">
                <a16:creationId xmlns:a16="http://schemas.microsoft.com/office/drawing/2014/main" id="{06BEC301-8B89-4C4F-92F0-3367A779B57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24426" y="1132792"/>
            <a:ext cx="6429374" cy="4114800"/>
          </a:xfrm>
          <a:prstGeom prst="rect">
            <a:avLst/>
          </a:prstGeom>
        </p:spPr>
      </p:pic>
      <p:pic>
        <p:nvPicPr>
          <p:cNvPr id="9" name="Picture 8" descr="A picture containing object, clock, drawing&#10;&#10;Description automatically generated">
            <a:extLst>
              <a:ext uri="{FF2B5EF4-FFF2-40B4-BE49-F238E27FC236}">
                <a16:creationId xmlns:a16="http://schemas.microsoft.com/office/drawing/2014/main" id="{2F79D803-8BC6-4B67-AEA7-BB9FF9E42A1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371600" y="1132792"/>
            <a:ext cx="1644777" cy="1392016"/>
          </a:xfrm>
          <a:prstGeom prst="rect">
            <a:avLst/>
          </a:prstGeom>
        </p:spPr>
      </p:pic>
      <p:sp>
        <p:nvSpPr>
          <p:cNvPr id="10" name="TextBox 9">
            <a:extLst>
              <a:ext uri="{FF2B5EF4-FFF2-40B4-BE49-F238E27FC236}">
                <a16:creationId xmlns:a16="http://schemas.microsoft.com/office/drawing/2014/main" id="{B5D5430E-ECD4-44C3-9F18-294CB3289E57}"/>
              </a:ext>
            </a:extLst>
          </p:cNvPr>
          <p:cNvSpPr txBox="1"/>
          <p:nvPr/>
        </p:nvSpPr>
        <p:spPr>
          <a:xfrm>
            <a:off x="838200" y="2763982"/>
            <a:ext cx="3276600" cy="1938992"/>
          </a:xfrm>
          <a:prstGeom prst="rect">
            <a:avLst/>
          </a:prstGeom>
          <a:noFill/>
        </p:spPr>
        <p:txBody>
          <a:bodyPr wrap="square" rtlCol="0">
            <a:spAutoFit/>
          </a:bodyPr>
          <a:lstStyle/>
          <a:p>
            <a:r>
              <a:rPr lang="en-US" sz="2400" b="1" dirty="0">
                <a:solidFill>
                  <a:schemeClr val="tx2"/>
                </a:solidFill>
                <a:latin typeface="+mn-lt"/>
                <a:ea typeface="+mn-ea"/>
              </a:rPr>
              <a:t>IADR Community</a:t>
            </a:r>
          </a:p>
          <a:p>
            <a:r>
              <a:rPr lang="en-US" sz="2400" dirty="0">
                <a:solidFill>
                  <a:schemeClr val="tx2"/>
                </a:solidFill>
                <a:latin typeface="+mn-lt"/>
                <a:ea typeface="+mn-ea"/>
              </a:rPr>
              <a:t>An online platform where IADR members can engage throughout the year.</a:t>
            </a:r>
          </a:p>
        </p:txBody>
      </p:sp>
    </p:spTree>
    <p:extLst>
      <p:ext uri="{BB962C8B-B14F-4D97-AF65-F5344CB8AC3E}">
        <p14:creationId xmlns:p14="http://schemas.microsoft.com/office/powerpoint/2010/main" val="3689155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995538E-1AE1-4066-AAE7-0B7D4CA90C6A}"/>
              </a:ext>
            </a:extLst>
          </p:cNvPr>
          <p:cNvSpPr/>
          <p:nvPr/>
        </p:nvSpPr>
        <p:spPr>
          <a:xfrm>
            <a:off x="872836" y="1754949"/>
            <a:ext cx="9982200" cy="3230458"/>
          </a:xfrm>
          <a:prstGeom prst="rect">
            <a:avLst/>
          </a:prstGeom>
          <a:solidFill>
            <a:srgbClr val="37609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13D8D49-5D68-4040-A981-755E1AC372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336" y="1935349"/>
            <a:ext cx="9601200" cy="2869658"/>
          </a:xfrm>
          <a:prstGeom prst="rect">
            <a:avLst/>
          </a:prstGeom>
        </p:spPr>
      </p:pic>
      <p:sp>
        <p:nvSpPr>
          <p:cNvPr id="11" name="TextBox 10">
            <a:extLst>
              <a:ext uri="{FF2B5EF4-FFF2-40B4-BE49-F238E27FC236}">
                <a16:creationId xmlns:a16="http://schemas.microsoft.com/office/drawing/2014/main" id="{877EEDB3-06A9-48B3-8E1B-28F3A2B0580C}"/>
              </a:ext>
            </a:extLst>
          </p:cNvPr>
          <p:cNvSpPr txBox="1"/>
          <p:nvPr/>
        </p:nvSpPr>
        <p:spPr>
          <a:xfrm>
            <a:off x="0" y="948034"/>
            <a:ext cx="12192000" cy="584775"/>
          </a:xfrm>
          <a:prstGeom prst="rect">
            <a:avLst/>
          </a:prstGeom>
          <a:noFill/>
        </p:spPr>
        <p:txBody>
          <a:bodyPr wrap="square" rtlCol="0">
            <a:spAutoFit/>
          </a:bodyPr>
          <a:lstStyle/>
          <a:p>
            <a:pPr algn="ctr"/>
            <a:r>
              <a:rPr lang="en-US" sz="3200" dirty="0">
                <a:solidFill>
                  <a:schemeClr val="tx2"/>
                </a:solidFill>
                <a:latin typeface="+mn-lt"/>
                <a:ea typeface="+mn-ea"/>
              </a:rPr>
              <a:t>Participate in live webinars and view past webinars on demand! </a:t>
            </a:r>
          </a:p>
        </p:txBody>
      </p:sp>
      <p:sp>
        <p:nvSpPr>
          <p:cNvPr id="12" name="Title 1">
            <a:extLst>
              <a:ext uri="{FF2B5EF4-FFF2-40B4-BE49-F238E27FC236}">
                <a16:creationId xmlns:a16="http://schemas.microsoft.com/office/drawing/2014/main" id="{53D50CBF-9978-4C09-B008-1C7E30025829}"/>
              </a:ext>
            </a:extLst>
          </p:cNvPr>
          <p:cNvSpPr txBox="1">
            <a:spLocks/>
          </p:cNvSpPr>
          <p:nvPr/>
        </p:nvSpPr>
        <p:spPr bwMode="auto">
          <a:xfrm>
            <a:off x="0" y="67268"/>
            <a:ext cx="12192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Gill Sans MT" pitchFamily="34" charset="0"/>
              </a:defRPr>
            </a:lvl2pPr>
            <a:lvl3pPr algn="ctr" defTabSz="457200" rtl="0" eaLnBrk="0" fontAlgn="base" hangingPunct="0">
              <a:spcBef>
                <a:spcPct val="0"/>
              </a:spcBef>
              <a:spcAft>
                <a:spcPct val="0"/>
              </a:spcAft>
              <a:defRPr sz="4400">
                <a:solidFill>
                  <a:schemeClr val="tx1"/>
                </a:solidFill>
                <a:latin typeface="Gill Sans MT" pitchFamily="34" charset="0"/>
              </a:defRPr>
            </a:lvl3pPr>
            <a:lvl4pPr algn="ctr" defTabSz="457200" rtl="0" eaLnBrk="0" fontAlgn="base" hangingPunct="0">
              <a:spcBef>
                <a:spcPct val="0"/>
              </a:spcBef>
              <a:spcAft>
                <a:spcPct val="0"/>
              </a:spcAft>
              <a:defRPr sz="4400">
                <a:solidFill>
                  <a:schemeClr val="tx1"/>
                </a:solidFill>
                <a:latin typeface="Gill Sans MT" pitchFamily="34" charset="0"/>
              </a:defRPr>
            </a:lvl4pPr>
            <a:lvl5pPr algn="ctr" defTabSz="457200" rtl="0" eaLnBrk="0" fontAlgn="base" hangingPunct="0">
              <a:spcBef>
                <a:spcPct val="0"/>
              </a:spcBef>
              <a:spcAft>
                <a:spcPct val="0"/>
              </a:spcAft>
              <a:defRPr sz="4400">
                <a:solidFill>
                  <a:schemeClr val="tx1"/>
                </a:solidFill>
                <a:latin typeface="Gill Sans MT" pitchFamily="34" charset="0"/>
              </a:defRPr>
            </a:lvl5pPr>
            <a:lvl6pPr marL="457200" algn="ctr" defTabSz="457200" rtl="0" fontAlgn="base">
              <a:spcBef>
                <a:spcPct val="0"/>
              </a:spcBef>
              <a:spcAft>
                <a:spcPct val="0"/>
              </a:spcAft>
              <a:defRPr sz="4400">
                <a:solidFill>
                  <a:schemeClr val="tx1"/>
                </a:solidFill>
                <a:latin typeface="Gill Sans MT" pitchFamily="34" charset="0"/>
              </a:defRPr>
            </a:lvl6pPr>
            <a:lvl7pPr marL="914400" algn="ctr" defTabSz="457200" rtl="0" fontAlgn="base">
              <a:spcBef>
                <a:spcPct val="0"/>
              </a:spcBef>
              <a:spcAft>
                <a:spcPct val="0"/>
              </a:spcAft>
              <a:defRPr sz="4400">
                <a:solidFill>
                  <a:schemeClr val="tx1"/>
                </a:solidFill>
                <a:latin typeface="Gill Sans MT" pitchFamily="34" charset="0"/>
              </a:defRPr>
            </a:lvl7pPr>
            <a:lvl8pPr marL="1371600" algn="ctr" defTabSz="457200" rtl="0" fontAlgn="base">
              <a:spcBef>
                <a:spcPct val="0"/>
              </a:spcBef>
              <a:spcAft>
                <a:spcPct val="0"/>
              </a:spcAft>
              <a:defRPr sz="4400">
                <a:solidFill>
                  <a:schemeClr val="tx1"/>
                </a:solidFill>
                <a:latin typeface="Gill Sans MT" pitchFamily="34" charset="0"/>
              </a:defRPr>
            </a:lvl8pPr>
            <a:lvl9pPr marL="1828800" algn="ctr" defTabSz="457200" rtl="0" fontAlgn="base">
              <a:spcBef>
                <a:spcPct val="0"/>
              </a:spcBef>
              <a:spcAft>
                <a:spcPct val="0"/>
              </a:spcAft>
              <a:defRPr sz="4400">
                <a:solidFill>
                  <a:schemeClr val="tx1"/>
                </a:solidFill>
                <a:latin typeface="Gill Sans MT" pitchFamily="34" charset="0"/>
              </a:defRPr>
            </a:lvl9pPr>
          </a:lstStyle>
          <a:p>
            <a:r>
              <a:rPr lang="en-US" dirty="0">
                <a:latin typeface="+mn-lt"/>
              </a:rPr>
              <a:t>IADR Webinar Connect Platform</a:t>
            </a:r>
          </a:p>
        </p:txBody>
      </p:sp>
    </p:spTree>
    <p:extLst>
      <p:ext uri="{BB962C8B-B14F-4D97-AF65-F5344CB8AC3E}">
        <p14:creationId xmlns:p14="http://schemas.microsoft.com/office/powerpoint/2010/main" val="9224370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1976006"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Gill Sans MT" pitchFamily="34" charset="0"/>
              </a:defRPr>
            </a:lvl2pPr>
            <a:lvl3pPr algn="ctr" defTabSz="457200" rtl="0" eaLnBrk="0" fontAlgn="base" hangingPunct="0">
              <a:spcBef>
                <a:spcPct val="0"/>
              </a:spcBef>
              <a:spcAft>
                <a:spcPct val="0"/>
              </a:spcAft>
              <a:defRPr sz="4400">
                <a:solidFill>
                  <a:schemeClr val="tx1"/>
                </a:solidFill>
                <a:latin typeface="Gill Sans MT" pitchFamily="34" charset="0"/>
              </a:defRPr>
            </a:lvl3pPr>
            <a:lvl4pPr algn="ctr" defTabSz="457200" rtl="0" eaLnBrk="0" fontAlgn="base" hangingPunct="0">
              <a:spcBef>
                <a:spcPct val="0"/>
              </a:spcBef>
              <a:spcAft>
                <a:spcPct val="0"/>
              </a:spcAft>
              <a:defRPr sz="4400">
                <a:solidFill>
                  <a:schemeClr val="tx1"/>
                </a:solidFill>
                <a:latin typeface="Gill Sans MT" pitchFamily="34" charset="0"/>
              </a:defRPr>
            </a:lvl4pPr>
            <a:lvl5pPr algn="ctr" defTabSz="457200" rtl="0" eaLnBrk="0" fontAlgn="base" hangingPunct="0">
              <a:spcBef>
                <a:spcPct val="0"/>
              </a:spcBef>
              <a:spcAft>
                <a:spcPct val="0"/>
              </a:spcAft>
              <a:defRPr sz="4400">
                <a:solidFill>
                  <a:schemeClr val="tx1"/>
                </a:solidFill>
                <a:latin typeface="Gill Sans MT" pitchFamily="34" charset="0"/>
              </a:defRPr>
            </a:lvl5pPr>
            <a:lvl6pPr marL="457200" algn="ctr" defTabSz="457200" rtl="0" fontAlgn="base">
              <a:spcBef>
                <a:spcPct val="0"/>
              </a:spcBef>
              <a:spcAft>
                <a:spcPct val="0"/>
              </a:spcAft>
              <a:defRPr sz="4400">
                <a:solidFill>
                  <a:schemeClr val="tx1"/>
                </a:solidFill>
                <a:latin typeface="Gill Sans MT" pitchFamily="34" charset="0"/>
              </a:defRPr>
            </a:lvl6pPr>
            <a:lvl7pPr marL="914400" algn="ctr" defTabSz="457200" rtl="0" fontAlgn="base">
              <a:spcBef>
                <a:spcPct val="0"/>
              </a:spcBef>
              <a:spcAft>
                <a:spcPct val="0"/>
              </a:spcAft>
              <a:defRPr sz="4400">
                <a:solidFill>
                  <a:schemeClr val="tx1"/>
                </a:solidFill>
                <a:latin typeface="Gill Sans MT" pitchFamily="34" charset="0"/>
              </a:defRPr>
            </a:lvl7pPr>
            <a:lvl8pPr marL="1371600" algn="ctr" defTabSz="457200" rtl="0" fontAlgn="base">
              <a:spcBef>
                <a:spcPct val="0"/>
              </a:spcBef>
              <a:spcAft>
                <a:spcPct val="0"/>
              </a:spcAft>
              <a:defRPr sz="4400">
                <a:solidFill>
                  <a:schemeClr val="tx1"/>
                </a:solidFill>
                <a:latin typeface="Gill Sans MT" pitchFamily="34" charset="0"/>
              </a:defRPr>
            </a:lvl8pPr>
            <a:lvl9pPr marL="1828800" algn="ctr" defTabSz="457200" rtl="0" fontAlgn="base">
              <a:spcBef>
                <a:spcPct val="0"/>
              </a:spcBef>
              <a:spcAft>
                <a:spcPct val="0"/>
              </a:spcAft>
              <a:defRPr sz="4400">
                <a:solidFill>
                  <a:schemeClr val="tx1"/>
                </a:solidFill>
                <a:latin typeface="Gill Sans MT" pitchFamily="34" charset="0"/>
              </a:defRPr>
            </a:lvl9pPr>
          </a:lstStyle>
          <a:p>
            <a:r>
              <a:rPr lang="en-US" altLang="en-US" sz="3600" dirty="0">
                <a:ea typeface="ＭＳ Ｐゴシック" pitchFamily="34" charset="-128"/>
              </a:rPr>
              <a:t>32 IADR Scientific Groups/Networks</a:t>
            </a:r>
            <a:endParaRPr lang="en-US" sz="3600" dirty="0"/>
          </a:p>
        </p:txBody>
      </p:sp>
      <p:sp>
        <p:nvSpPr>
          <p:cNvPr id="5" name="Text Box 3"/>
          <p:cNvSpPr txBox="1">
            <a:spLocks noChangeArrowheads="1"/>
          </p:cNvSpPr>
          <p:nvPr/>
        </p:nvSpPr>
        <p:spPr bwMode="auto">
          <a:xfrm>
            <a:off x="653629" y="1042555"/>
            <a:ext cx="3724275" cy="3970318"/>
          </a:xfrm>
          <a:prstGeom prst="rect">
            <a:avLst/>
          </a:prstGeom>
          <a:noFill/>
          <a:ln>
            <a:noFill/>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auto">
              <a:spcBef>
                <a:spcPts val="0"/>
              </a:spcBef>
              <a:spcAft>
                <a:spcPts val="0"/>
              </a:spcAft>
              <a:defRPr/>
            </a:pPr>
            <a:r>
              <a:rPr lang="en-US" b="1" u="sng" dirty="0">
                <a:solidFill>
                  <a:schemeClr val="tx2"/>
                </a:solidFill>
                <a:latin typeface="+mn-lt"/>
                <a:ea typeface="+mn-ea"/>
              </a:rPr>
              <a:t>Scientific Groups (24)</a:t>
            </a:r>
          </a:p>
          <a:p>
            <a:pPr marL="342900" indent="-342900" fontAlgn="auto">
              <a:spcBef>
                <a:spcPts val="0"/>
              </a:spcBef>
              <a:spcAft>
                <a:spcPts val="0"/>
              </a:spcAft>
              <a:buFont typeface="Arial" panose="020B0604020202020204" pitchFamily="34" charset="0"/>
              <a:buChar char="•"/>
              <a:defRPr/>
            </a:pPr>
            <a:r>
              <a:rPr lang="en-US" dirty="0">
                <a:solidFill>
                  <a:schemeClr val="tx2"/>
                </a:solidFill>
                <a:latin typeface="+mn-lt"/>
                <a:ea typeface="+mn-ea"/>
              </a:rPr>
              <a:t>Behavioral, Epi &amp; HSR</a:t>
            </a:r>
          </a:p>
          <a:p>
            <a:pPr marL="342900" indent="-342900" fontAlgn="auto">
              <a:spcBef>
                <a:spcPts val="0"/>
              </a:spcBef>
              <a:spcAft>
                <a:spcPts val="0"/>
              </a:spcAft>
              <a:buFont typeface="Arial" panose="020B0604020202020204" pitchFamily="34" charset="0"/>
              <a:buChar char="•"/>
              <a:defRPr/>
            </a:pPr>
            <a:r>
              <a:rPr lang="en-US" dirty="0">
                <a:solidFill>
                  <a:schemeClr val="tx2"/>
                </a:solidFill>
                <a:latin typeface="+mn-lt"/>
                <a:ea typeface="+mn-ea"/>
              </a:rPr>
              <a:t>Cariology Research</a:t>
            </a:r>
          </a:p>
          <a:p>
            <a:pPr marL="342900" indent="-342900" fontAlgn="auto">
              <a:spcBef>
                <a:spcPts val="0"/>
              </a:spcBef>
              <a:spcAft>
                <a:spcPts val="0"/>
              </a:spcAft>
              <a:buFont typeface="Arial" panose="020B0604020202020204" pitchFamily="34" charset="0"/>
              <a:buChar char="•"/>
              <a:defRPr/>
            </a:pPr>
            <a:r>
              <a:rPr lang="en-US" dirty="0">
                <a:solidFill>
                  <a:schemeClr val="tx2"/>
                </a:solidFill>
                <a:latin typeface="+mn-lt"/>
                <a:ea typeface="+mn-ea"/>
              </a:rPr>
              <a:t>Craniofacial Biology</a:t>
            </a:r>
          </a:p>
          <a:p>
            <a:pPr marL="342900" indent="-342900" fontAlgn="auto">
              <a:spcBef>
                <a:spcPts val="0"/>
              </a:spcBef>
              <a:spcAft>
                <a:spcPts val="0"/>
              </a:spcAft>
              <a:buFont typeface="Arial" panose="020B0604020202020204" pitchFamily="34" charset="0"/>
              <a:buChar char="•"/>
              <a:defRPr/>
            </a:pPr>
            <a:r>
              <a:rPr lang="en-US" dirty="0">
                <a:solidFill>
                  <a:schemeClr val="tx2"/>
                </a:solidFill>
                <a:latin typeface="+mn-lt"/>
                <a:ea typeface="+mn-ea"/>
              </a:rPr>
              <a:t>Dental Anesthesiology and </a:t>
            </a:r>
          </a:p>
          <a:p>
            <a:pPr fontAlgn="auto">
              <a:spcBef>
                <a:spcPts val="0"/>
              </a:spcBef>
              <a:spcAft>
                <a:spcPts val="0"/>
              </a:spcAft>
              <a:defRPr/>
            </a:pPr>
            <a:r>
              <a:rPr lang="en-US" dirty="0">
                <a:solidFill>
                  <a:schemeClr val="tx2"/>
                </a:solidFill>
                <a:latin typeface="+mn-lt"/>
                <a:ea typeface="+mn-ea"/>
              </a:rPr>
              <a:t>        Special Care Research</a:t>
            </a:r>
          </a:p>
          <a:p>
            <a:pPr marL="342900" indent="-342900" fontAlgn="auto">
              <a:spcBef>
                <a:spcPts val="0"/>
              </a:spcBef>
              <a:spcAft>
                <a:spcPts val="0"/>
              </a:spcAft>
              <a:buFont typeface="Arial" panose="020B0604020202020204" pitchFamily="34" charset="0"/>
              <a:buChar char="•"/>
              <a:defRPr/>
            </a:pPr>
            <a:r>
              <a:rPr lang="en-US" dirty="0">
                <a:solidFill>
                  <a:schemeClr val="tx2"/>
                </a:solidFill>
                <a:latin typeface="+mn-lt"/>
                <a:ea typeface="+mn-ea"/>
              </a:rPr>
              <a:t>Dental Materials</a:t>
            </a:r>
          </a:p>
          <a:p>
            <a:pPr marL="342900" indent="-342900" fontAlgn="auto">
              <a:spcBef>
                <a:spcPts val="0"/>
              </a:spcBef>
              <a:spcAft>
                <a:spcPts val="0"/>
              </a:spcAft>
              <a:buFont typeface="Arial" panose="020B0604020202020204" pitchFamily="34" charset="0"/>
              <a:buChar char="•"/>
              <a:defRPr/>
            </a:pPr>
            <a:r>
              <a:rPr lang="en-US" dirty="0">
                <a:solidFill>
                  <a:schemeClr val="tx2"/>
                </a:solidFill>
                <a:latin typeface="+mn-lt"/>
                <a:ea typeface="+mn-ea"/>
              </a:rPr>
              <a:t>Diagnostic Sciences</a:t>
            </a:r>
          </a:p>
          <a:p>
            <a:pPr marL="342900" indent="-342900" fontAlgn="auto">
              <a:spcBef>
                <a:spcPts val="0"/>
              </a:spcBef>
              <a:spcAft>
                <a:spcPts val="0"/>
              </a:spcAft>
              <a:buFont typeface="Arial" panose="020B0604020202020204" pitchFamily="34" charset="0"/>
              <a:buChar char="•"/>
              <a:defRPr/>
            </a:pPr>
            <a:r>
              <a:rPr lang="en-US" dirty="0">
                <a:solidFill>
                  <a:schemeClr val="tx2"/>
                </a:solidFill>
                <a:latin typeface="+mn-lt"/>
                <a:ea typeface="+mn-ea"/>
              </a:rPr>
              <a:t>Education Research</a:t>
            </a:r>
          </a:p>
          <a:p>
            <a:pPr marL="342900" indent="-342900" fontAlgn="auto">
              <a:spcBef>
                <a:spcPts val="0"/>
              </a:spcBef>
              <a:spcAft>
                <a:spcPts val="0"/>
              </a:spcAft>
              <a:buFont typeface="Arial" panose="020B0604020202020204" pitchFamily="34" charset="0"/>
              <a:buChar char="•"/>
              <a:defRPr/>
            </a:pPr>
            <a:r>
              <a:rPr lang="en-US" dirty="0">
                <a:solidFill>
                  <a:schemeClr val="tx2"/>
                </a:solidFill>
                <a:latin typeface="+mn-lt"/>
                <a:ea typeface="+mn-ea"/>
              </a:rPr>
              <a:t>Geriatric Oral Research</a:t>
            </a:r>
          </a:p>
          <a:p>
            <a:pPr marL="342900" indent="-342900" fontAlgn="auto">
              <a:spcBef>
                <a:spcPts val="0"/>
              </a:spcBef>
              <a:spcAft>
                <a:spcPts val="0"/>
              </a:spcAft>
              <a:buFont typeface="Arial" panose="020B0604020202020204" pitchFamily="34" charset="0"/>
              <a:buChar char="•"/>
              <a:defRPr/>
            </a:pPr>
            <a:r>
              <a:rPr lang="en-US" dirty="0">
                <a:solidFill>
                  <a:schemeClr val="tx2"/>
                </a:solidFill>
                <a:latin typeface="+mn-lt"/>
                <a:ea typeface="+mn-ea"/>
              </a:rPr>
              <a:t>Implantology Research</a:t>
            </a:r>
          </a:p>
          <a:p>
            <a:pPr marL="342900" indent="-342900" fontAlgn="auto">
              <a:spcBef>
                <a:spcPts val="0"/>
              </a:spcBef>
              <a:spcAft>
                <a:spcPts val="0"/>
              </a:spcAft>
              <a:buFont typeface="Arial" panose="020B0604020202020204" pitchFamily="34" charset="0"/>
              <a:buChar char="•"/>
              <a:defRPr/>
            </a:pPr>
            <a:r>
              <a:rPr lang="en-US" dirty="0">
                <a:solidFill>
                  <a:schemeClr val="tx2"/>
                </a:solidFill>
                <a:latin typeface="+mn-lt"/>
                <a:ea typeface="+mn-ea"/>
              </a:rPr>
              <a:t>Microbiology/Immunology</a:t>
            </a:r>
          </a:p>
          <a:p>
            <a:pPr marL="342900" indent="-342900" fontAlgn="auto">
              <a:spcBef>
                <a:spcPts val="0"/>
              </a:spcBef>
              <a:spcAft>
                <a:spcPts val="0"/>
              </a:spcAft>
              <a:buFont typeface="Arial" panose="020B0604020202020204" pitchFamily="34" charset="0"/>
              <a:buChar char="•"/>
              <a:defRPr/>
            </a:pPr>
            <a:r>
              <a:rPr lang="en-US" dirty="0">
                <a:solidFill>
                  <a:schemeClr val="tx2"/>
                </a:solidFill>
                <a:latin typeface="+mn-lt"/>
                <a:ea typeface="+mn-ea"/>
              </a:rPr>
              <a:t>Mineralized Tissue</a:t>
            </a:r>
          </a:p>
          <a:p>
            <a:pPr marL="342900" indent="-342900" fontAlgn="auto">
              <a:spcBef>
                <a:spcPts val="0"/>
              </a:spcBef>
              <a:spcAft>
                <a:spcPts val="0"/>
              </a:spcAft>
              <a:buFont typeface="Arial" panose="020B0604020202020204" pitchFamily="34" charset="0"/>
              <a:buChar char="•"/>
              <a:defRPr/>
            </a:pPr>
            <a:r>
              <a:rPr lang="en-US" dirty="0">
                <a:solidFill>
                  <a:schemeClr val="tx2"/>
                </a:solidFill>
                <a:latin typeface="+mn-lt"/>
                <a:ea typeface="+mn-ea"/>
              </a:rPr>
              <a:t>Neuroscience</a:t>
            </a:r>
          </a:p>
        </p:txBody>
      </p:sp>
      <p:sp>
        <p:nvSpPr>
          <p:cNvPr id="10" name="Text Box 4"/>
          <p:cNvSpPr txBox="1">
            <a:spLocks noChangeArrowheads="1"/>
          </p:cNvSpPr>
          <p:nvPr/>
        </p:nvSpPr>
        <p:spPr bwMode="auto">
          <a:xfrm>
            <a:off x="7227773" y="1042555"/>
            <a:ext cx="4839970" cy="3185487"/>
          </a:xfrm>
          <a:prstGeom prst="rect">
            <a:avLst/>
          </a:prstGeom>
          <a:noFill/>
          <a:ln>
            <a:no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34950" indent="-234950" fontAlgn="auto">
              <a:spcBef>
                <a:spcPts val="0"/>
              </a:spcBef>
              <a:spcAft>
                <a:spcPts val="0"/>
              </a:spcAft>
              <a:defRPr/>
            </a:pPr>
            <a:r>
              <a:rPr lang="en-US" b="1" u="sng" dirty="0">
                <a:solidFill>
                  <a:schemeClr val="tx2"/>
                </a:solidFill>
                <a:latin typeface="+mn-lt"/>
                <a:ea typeface="+mn-ea"/>
              </a:rPr>
              <a:t>Networks (8)</a:t>
            </a:r>
          </a:p>
          <a:p>
            <a:pPr marL="234950" indent="-234950" fontAlgn="auto">
              <a:spcBef>
                <a:spcPts val="0"/>
              </a:spcBef>
              <a:spcAft>
                <a:spcPts val="0"/>
              </a:spcAft>
              <a:buFont typeface="Arial" pitchFamily="34" charset="0"/>
              <a:buChar char="•"/>
              <a:defRPr/>
            </a:pPr>
            <a:r>
              <a:rPr lang="en-US" dirty="0">
                <a:solidFill>
                  <a:schemeClr val="tx2"/>
                </a:solidFill>
                <a:latin typeface="+mn-lt"/>
                <a:ea typeface="+mn-ea"/>
              </a:rPr>
              <a:t>Clinical and Translational Science</a:t>
            </a:r>
          </a:p>
          <a:p>
            <a:pPr marL="234950" indent="-234950" fontAlgn="auto">
              <a:spcBef>
                <a:spcPts val="0"/>
              </a:spcBef>
              <a:spcAft>
                <a:spcPts val="0"/>
              </a:spcAft>
              <a:buFont typeface="Arial" pitchFamily="34" charset="0"/>
              <a:buChar char="•"/>
              <a:defRPr/>
            </a:pPr>
            <a:r>
              <a:rPr lang="en-US" dirty="0">
                <a:solidFill>
                  <a:schemeClr val="tx2"/>
                </a:solidFill>
                <a:latin typeface="+mn-lt"/>
              </a:rPr>
              <a:t>e-Oral Health Network</a:t>
            </a:r>
            <a:r>
              <a:rPr lang="en-US" dirty="0">
                <a:solidFill>
                  <a:schemeClr val="tx2"/>
                </a:solidFill>
                <a:latin typeface="+mn-lt"/>
                <a:ea typeface="+mn-ea"/>
              </a:rPr>
              <a:t> </a:t>
            </a:r>
          </a:p>
          <a:p>
            <a:pPr marL="234950" indent="-234950" fontAlgn="auto">
              <a:spcBef>
                <a:spcPts val="0"/>
              </a:spcBef>
              <a:spcAft>
                <a:spcPts val="0"/>
              </a:spcAft>
              <a:buFont typeface="Arial" pitchFamily="34" charset="0"/>
              <a:buChar char="•"/>
              <a:defRPr/>
            </a:pPr>
            <a:r>
              <a:rPr lang="en-US" dirty="0">
                <a:solidFill>
                  <a:schemeClr val="tx2"/>
                </a:solidFill>
                <a:latin typeface="+mn-lt"/>
                <a:ea typeface="+mn-ea"/>
              </a:rPr>
              <a:t>Evidence-based Dentistry </a:t>
            </a:r>
          </a:p>
          <a:p>
            <a:pPr marL="234950" indent="-234950" fontAlgn="auto">
              <a:spcBef>
                <a:spcPts val="0"/>
              </a:spcBef>
              <a:spcAft>
                <a:spcPts val="0"/>
              </a:spcAft>
              <a:buFont typeface="Arial" pitchFamily="34" charset="0"/>
              <a:buChar char="•"/>
              <a:defRPr/>
            </a:pPr>
            <a:r>
              <a:rPr lang="en-US" dirty="0">
                <a:solidFill>
                  <a:schemeClr val="tx2"/>
                </a:solidFill>
                <a:latin typeface="+mn-lt"/>
                <a:ea typeface="+mn-ea"/>
              </a:rPr>
              <a:t>Global Oral Health Inequalities Research </a:t>
            </a:r>
          </a:p>
          <a:p>
            <a:pPr marL="234950" indent="-234950" fontAlgn="auto">
              <a:spcBef>
                <a:spcPts val="0"/>
              </a:spcBef>
              <a:spcAft>
                <a:spcPts val="0"/>
              </a:spcAft>
              <a:buFont typeface="Arial" pitchFamily="34" charset="0"/>
              <a:buChar char="•"/>
              <a:defRPr/>
            </a:pPr>
            <a:r>
              <a:rPr lang="en-US" dirty="0">
                <a:solidFill>
                  <a:schemeClr val="tx2"/>
                </a:solidFill>
                <a:latin typeface="+mn-lt"/>
              </a:rPr>
              <a:t>International Network for Orofacial Pain and Related Disorders Methodology (INfORM)</a:t>
            </a:r>
          </a:p>
          <a:p>
            <a:pPr marL="234950" indent="-234950" fontAlgn="auto">
              <a:spcBef>
                <a:spcPts val="0"/>
              </a:spcBef>
              <a:spcAft>
                <a:spcPts val="0"/>
              </a:spcAft>
              <a:buFont typeface="Arial" pitchFamily="34" charset="0"/>
              <a:buChar char="•"/>
              <a:defRPr/>
            </a:pPr>
            <a:r>
              <a:rPr lang="en-US" dirty="0">
                <a:solidFill>
                  <a:schemeClr val="tx2"/>
                </a:solidFill>
                <a:latin typeface="+mn-lt"/>
                <a:ea typeface="+mn-ea"/>
              </a:rPr>
              <a:t>Network for Practice-based Research</a:t>
            </a:r>
          </a:p>
          <a:p>
            <a:pPr marL="234950" indent="-234950" fontAlgn="auto">
              <a:spcBef>
                <a:spcPts val="0"/>
              </a:spcBef>
              <a:spcAft>
                <a:spcPts val="0"/>
              </a:spcAft>
              <a:buFont typeface="Arial" pitchFamily="34" charset="0"/>
              <a:buChar char="•"/>
              <a:defRPr/>
            </a:pPr>
            <a:r>
              <a:rPr lang="en-US" dirty="0">
                <a:solidFill>
                  <a:schemeClr val="tx2"/>
                </a:solidFill>
                <a:latin typeface="+mn-lt"/>
              </a:rPr>
              <a:t>Student Training and Research (STAR)</a:t>
            </a:r>
          </a:p>
          <a:p>
            <a:pPr marL="234950" indent="-234950" fontAlgn="auto">
              <a:spcBef>
                <a:spcPts val="0"/>
              </a:spcBef>
              <a:spcAft>
                <a:spcPts val="0"/>
              </a:spcAft>
              <a:buFont typeface="Arial" pitchFamily="34" charset="0"/>
              <a:buChar char="•"/>
              <a:defRPr/>
            </a:pPr>
            <a:r>
              <a:rPr lang="en-US" dirty="0">
                <a:solidFill>
                  <a:schemeClr val="tx2"/>
                </a:solidFill>
                <a:latin typeface="+mn-lt"/>
                <a:ea typeface="+mn-ea"/>
              </a:rPr>
              <a:t>Women in Science Network</a:t>
            </a:r>
            <a:endParaRPr lang="en-US" sz="2100" dirty="0">
              <a:solidFill>
                <a:schemeClr val="tx2"/>
              </a:solidFill>
              <a:latin typeface="+mn-lt"/>
              <a:ea typeface="+mn-ea"/>
            </a:endParaRPr>
          </a:p>
        </p:txBody>
      </p:sp>
      <p:sp>
        <p:nvSpPr>
          <p:cNvPr id="6" name="Text Box 3">
            <a:extLst>
              <a:ext uri="{FF2B5EF4-FFF2-40B4-BE49-F238E27FC236}">
                <a16:creationId xmlns:a16="http://schemas.microsoft.com/office/drawing/2014/main" id="{D1B5F5E6-FC6A-42F9-B57F-5224EA4F8415}"/>
              </a:ext>
            </a:extLst>
          </p:cNvPr>
          <p:cNvSpPr txBox="1">
            <a:spLocks noChangeArrowheads="1"/>
          </p:cNvSpPr>
          <p:nvPr/>
        </p:nvSpPr>
        <p:spPr bwMode="auto">
          <a:xfrm>
            <a:off x="3838143" y="954278"/>
            <a:ext cx="3724275" cy="4247317"/>
          </a:xfrm>
          <a:prstGeom prst="rect">
            <a:avLst/>
          </a:prstGeom>
          <a:noFill/>
          <a:ln>
            <a:noFill/>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34950" indent="-234950" fontAlgn="auto">
              <a:spcBef>
                <a:spcPts val="0"/>
              </a:spcBef>
              <a:spcAft>
                <a:spcPts val="0"/>
              </a:spcAft>
              <a:buFontTx/>
              <a:buChar char="•"/>
              <a:defRPr/>
            </a:pPr>
            <a:endParaRPr lang="en-US" dirty="0">
              <a:solidFill>
                <a:schemeClr val="tx2"/>
              </a:solidFill>
              <a:latin typeface="+mn-lt"/>
              <a:ea typeface="+mn-ea"/>
            </a:endParaRPr>
          </a:p>
          <a:p>
            <a:pPr marL="234950" indent="-234950" fontAlgn="auto">
              <a:spcBef>
                <a:spcPts val="0"/>
              </a:spcBef>
              <a:spcAft>
                <a:spcPts val="0"/>
              </a:spcAft>
              <a:buFontTx/>
              <a:buChar char="•"/>
              <a:defRPr/>
            </a:pPr>
            <a:r>
              <a:rPr lang="en-US" dirty="0">
                <a:solidFill>
                  <a:schemeClr val="tx2"/>
                </a:solidFill>
                <a:latin typeface="+mn-lt"/>
                <a:ea typeface="+mn-ea"/>
              </a:rPr>
              <a:t>Nutrition Research</a:t>
            </a:r>
          </a:p>
          <a:p>
            <a:pPr marL="234950" indent="-234950" fontAlgn="auto">
              <a:spcBef>
                <a:spcPts val="0"/>
              </a:spcBef>
              <a:spcAft>
                <a:spcPts val="0"/>
              </a:spcAft>
              <a:buFontTx/>
              <a:buChar char="•"/>
              <a:defRPr/>
            </a:pPr>
            <a:r>
              <a:rPr lang="en-US" dirty="0">
                <a:solidFill>
                  <a:schemeClr val="tx2"/>
                </a:solidFill>
                <a:latin typeface="+mn-lt"/>
              </a:rPr>
              <a:t>Oral &amp; Maxillofacial Surgery</a:t>
            </a:r>
          </a:p>
          <a:p>
            <a:pPr marL="234950" indent="-234950" fontAlgn="auto">
              <a:spcBef>
                <a:spcPts val="0"/>
              </a:spcBef>
              <a:spcAft>
                <a:spcPts val="0"/>
              </a:spcAft>
              <a:buFontTx/>
              <a:buChar char="•"/>
              <a:defRPr/>
            </a:pPr>
            <a:r>
              <a:rPr lang="en-US" dirty="0">
                <a:solidFill>
                  <a:schemeClr val="tx2"/>
                </a:solidFill>
                <a:latin typeface="+mn-lt"/>
                <a:ea typeface="+mn-ea"/>
              </a:rPr>
              <a:t>Oral Health Research</a:t>
            </a:r>
          </a:p>
          <a:p>
            <a:pPr marL="234950" indent="-234950">
              <a:buFontTx/>
              <a:buChar char="•"/>
              <a:defRPr/>
            </a:pPr>
            <a:r>
              <a:rPr lang="en-US" dirty="0">
                <a:solidFill>
                  <a:schemeClr val="tx2"/>
                </a:solidFill>
                <a:latin typeface="+mn-lt"/>
              </a:rPr>
              <a:t>Oral Medicine &amp; Pathology</a:t>
            </a:r>
          </a:p>
          <a:p>
            <a:pPr marL="234950" indent="-234950">
              <a:buFontTx/>
              <a:buChar char="•"/>
              <a:defRPr/>
            </a:pPr>
            <a:r>
              <a:rPr lang="en-US" dirty="0">
                <a:solidFill>
                  <a:schemeClr val="tx2"/>
                </a:solidFill>
                <a:latin typeface="+mn-lt"/>
              </a:rPr>
              <a:t>Orthodontics Research</a:t>
            </a:r>
          </a:p>
          <a:p>
            <a:pPr marL="234950" indent="-234950" fontAlgn="auto">
              <a:spcBef>
                <a:spcPts val="0"/>
              </a:spcBef>
              <a:spcAft>
                <a:spcPts val="0"/>
              </a:spcAft>
              <a:buFontTx/>
              <a:buChar char="•"/>
              <a:defRPr/>
            </a:pPr>
            <a:r>
              <a:rPr lang="en-US" dirty="0">
                <a:solidFill>
                  <a:schemeClr val="tx2"/>
                </a:solidFill>
                <a:latin typeface="+mn-lt"/>
              </a:rPr>
              <a:t>Pediatric Oral Health Research </a:t>
            </a:r>
          </a:p>
          <a:p>
            <a:pPr marL="234950" indent="-234950" fontAlgn="auto">
              <a:spcBef>
                <a:spcPts val="0"/>
              </a:spcBef>
              <a:spcAft>
                <a:spcPts val="0"/>
              </a:spcAft>
              <a:buFontTx/>
              <a:buChar char="•"/>
              <a:defRPr/>
            </a:pPr>
            <a:r>
              <a:rPr lang="en-US" dirty="0">
                <a:solidFill>
                  <a:schemeClr val="tx2"/>
                </a:solidFill>
                <a:latin typeface="+mn-lt"/>
              </a:rPr>
              <a:t>Periodontal Research</a:t>
            </a:r>
          </a:p>
          <a:p>
            <a:pPr marL="234950" indent="-234950" fontAlgn="auto">
              <a:spcBef>
                <a:spcPts val="0"/>
              </a:spcBef>
              <a:spcAft>
                <a:spcPts val="0"/>
              </a:spcAft>
              <a:buFontTx/>
              <a:buChar char="•"/>
              <a:defRPr/>
            </a:pPr>
            <a:r>
              <a:rPr lang="en-US" dirty="0">
                <a:solidFill>
                  <a:schemeClr val="tx2"/>
                </a:solidFill>
                <a:latin typeface="+mn-lt"/>
              </a:rPr>
              <a:t>Pharmacology/Therapeutics/</a:t>
            </a:r>
          </a:p>
          <a:p>
            <a:pPr fontAlgn="auto">
              <a:spcBef>
                <a:spcPts val="0"/>
              </a:spcBef>
              <a:spcAft>
                <a:spcPts val="0"/>
              </a:spcAft>
              <a:defRPr/>
            </a:pPr>
            <a:r>
              <a:rPr lang="en-US" dirty="0">
                <a:solidFill>
                  <a:schemeClr val="tx2"/>
                </a:solidFill>
                <a:latin typeface="+mn-lt"/>
              </a:rPr>
              <a:t>       Toxicology</a:t>
            </a:r>
          </a:p>
          <a:p>
            <a:pPr marL="234950" indent="-234950" fontAlgn="auto">
              <a:spcBef>
                <a:spcPts val="0"/>
              </a:spcBef>
              <a:spcAft>
                <a:spcPts val="0"/>
              </a:spcAft>
              <a:buFontTx/>
              <a:buChar char="•"/>
              <a:defRPr/>
            </a:pPr>
            <a:r>
              <a:rPr lang="en-US" dirty="0">
                <a:solidFill>
                  <a:schemeClr val="tx2"/>
                </a:solidFill>
                <a:latin typeface="+mn-lt"/>
              </a:rPr>
              <a:t>Prosthodontics </a:t>
            </a:r>
          </a:p>
          <a:p>
            <a:pPr marL="234950" indent="-234950" fontAlgn="auto">
              <a:spcBef>
                <a:spcPts val="0"/>
              </a:spcBef>
              <a:spcAft>
                <a:spcPts val="0"/>
              </a:spcAft>
              <a:buFontTx/>
              <a:buChar char="•"/>
              <a:defRPr/>
            </a:pPr>
            <a:r>
              <a:rPr lang="en-US" dirty="0">
                <a:solidFill>
                  <a:schemeClr val="tx2"/>
                </a:solidFill>
                <a:latin typeface="+mn-lt"/>
              </a:rPr>
              <a:t>Pulp Biology &amp; Regeneration</a:t>
            </a:r>
          </a:p>
          <a:p>
            <a:pPr marL="234950" indent="-234950" fontAlgn="auto">
              <a:spcBef>
                <a:spcPts val="0"/>
              </a:spcBef>
              <a:spcAft>
                <a:spcPts val="0"/>
              </a:spcAft>
              <a:buFontTx/>
              <a:buChar char="•"/>
              <a:defRPr/>
            </a:pPr>
            <a:r>
              <a:rPr lang="en-US" dirty="0">
                <a:solidFill>
                  <a:schemeClr val="tx2"/>
                </a:solidFill>
                <a:latin typeface="+mn-lt"/>
              </a:rPr>
              <a:t>Salivary Research</a:t>
            </a:r>
          </a:p>
          <a:p>
            <a:pPr marL="234950" indent="-234950" fontAlgn="auto">
              <a:spcBef>
                <a:spcPts val="0"/>
              </a:spcBef>
              <a:spcAft>
                <a:spcPts val="0"/>
              </a:spcAft>
              <a:buFontTx/>
              <a:buChar char="•"/>
              <a:defRPr/>
            </a:pPr>
            <a:r>
              <a:rPr lang="en-US" dirty="0">
                <a:solidFill>
                  <a:schemeClr val="tx2"/>
                </a:solidFill>
                <a:latin typeface="+mn-lt"/>
              </a:rPr>
              <a:t>Stem Cell Biology</a:t>
            </a:r>
          </a:p>
          <a:p>
            <a:pPr marL="234950" indent="-234950">
              <a:buFontTx/>
              <a:buChar char="•"/>
              <a:defRPr/>
            </a:pPr>
            <a:endParaRPr lang="en-US" dirty="0">
              <a:solidFill>
                <a:schemeClr val="tx2"/>
              </a:solidFill>
              <a:latin typeface="+mn-lt"/>
              <a:ea typeface="+mn-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09798" y="-63917"/>
            <a:ext cx="8229600" cy="1143000"/>
          </a:xfrm>
        </p:spPr>
        <p:txBody>
          <a:bodyPr/>
          <a:lstStyle/>
          <a:p>
            <a:pPr eaLnBrk="1" hangingPunct="1"/>
            <a:r>
              <a:rPr lang="en-US" altLang="en-US" i="1" dirty="0">
                <a:latin typeface="+mn-lt"/>
                <a:ea typeface="ＭＳ Ｐゴシック" pitchFamily="34" charset="-128"/>
              </a:rPr>
              <a:t>Journal of Dental Research</a:t>
            </a:r>
          </a:p>
        </p:txBody>
      </p:sp>
      <p:pic>
        <p:nvPicPr>
          <p:cNvPr id="2" name="Picture 2" descr="Cover image for latest issue of {{Journal of Dental Resear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821" y="1262934"/>
            <a:ext cx="2921957" cy="379474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226228" y="5241534"/>
            <a:ext cx="1967141" cy="341632"/>
          </a:xfrm>
          <a:prstGeom prst="rect">
            <a:avLst/>
          </a:prstGeom>
        </p:spPr>
        <p:txBody>
          <a:bodyPr wrap="none">
            <a:spAutoFit/>
          </a:bodyPr>
          <a:lstStyle/>
          <a:p>
            <a:pPr algn="ctr">
              <a:lnSpc>
                <a:spcPct val="90000"/>
              </a:lnSpc>
              <a:defRPr/>
            </a:pPr>
            <a:r>
              <a:rPr lang="en-US" b="1" dirty="0">
                <a:solidFill>
                  <a:srgbClr val="376092"/>
                </a:solidFill>
                <a:latin typeface="+mn-lt"/>
              </a:rPr>
              <a:t>www.iadr.org/jdr</a:t>
            </a:r>
          </a:p>
        </p:txBody>
      </p:sp>
      <p:sp>
        <p:nvSpPr>
          <p:cNvPr id="8" name="Content Placeholder 2">
            <a:extLst>
              <a:ext uri="{FF2B5EF4-FFF2-40B4-BE49-F238E27FC236}">
                <a16:creationId xmlns:a16="http://schemas.microsoft.com/office/drawing/2014/main" id="{E4EA1CBE-ABA0-4E25-94AF-3C869B7496ED}"/>
              </a:ext>
            </a:extLst>
          </p:cNvPr>
          <p:cNvSpPr txBox="1">
            <a:spLocks/>
          </p:cNvSpPr>
          <p:nvPr/>
        </p:nvSpPr>
        <p:spPr bwMode="auto">
          <a:xfrm>
            <a:off x="4038601" y="905152"/>
            <a:ext cx="7848600" cy="338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l" fontAlgn="base">
              <a:buNone/>
            </a:pPr>
            <a:r>
              <a:rPr lang="en-US" sz="1800" b="0" i="0" dirty="0">
                <a:solidFill>
                  <a:schemeClr val="accent1">
                    <a:lumMod val="75000"/>
                  </a:schemeClr>
                </a:solidFill>
                <a:effectLst/>
              </a:rPr>
              <a:t>Full </a:t>
            </a:r>
            <a:r>
              <a:rPr lang="en-US" sz="1800" b="0" i="1" dirty="0">
                <a:solidFill>
                  <a:schemeClr val="accent1">
                    <a:lumMod val="75000"/>
                  </a:schemeClr>
                </a:solidFill>
                <a:effectLst/>
              </a:rPr>
              <a:t>2021 Journal Citation Reports</a:t>
            </a:r>
            <a:r>
              <a:rPr lang="en-US" sz="1800" b="0" i="0" dirty="0">
                <a:solidFill>
                  <a:schemeClr val="accent1">
                    <a:lumMod val="75000"/>
                  </a:schemeClr>
                </a:solidFill>
                <a:effectLst/>
              </a:rPr>
              <a:t>™ results for the </a:t>
            </a:r>
            <a:r>
              <a:rPr lang="en-US" sz="1800" b="0" i="1" dirty="0">
                <a:solidFill>
                  <a:schemeClr val="accent1">
                    <a:lumMod val="75000"/>
                  </a:schemeClr>
                </a:solidFill>
                <a:effectLst/>
              </a:rPr>
              <a:t>JDR</a:t>
            </a:r>
            <a:r>
              <a:rPr lang="en-US" sz="1800" b="0" i="0" dirty="0">
                <a:solidFill>
                  <a:schemeClr val="accent1">
                    <a:lumMod val="75000"/>
                  </a:schemeClr>
                </a:solidFill>
                <a:effectLst/>
              </a:rPr>
              <a:t>:</a:t>
            </a:r>
          </a:p>
          <a:p>
            <a:pPr lvl="1">
              <a:buFont typeface="Arial" panose="020B0604020202020204" pitchFamily="34" charset="0"/>
              <a:buChar char="•"/>
            </a:pPr>
            <a:r>
              <a:rPr lang="en-US" sz="1800" b="0" i="0" dirty="0">
                <a:solidFill>
                  <a:schemeClr val="accent1">
                    <a:lumMod val="75000"/>
                  </a:schemeClr>
                </a:solidFill>
                <a:effectLst/>
              </a:rPr>
              <a:t>2-year Journal Impact Factor™: 6.116, ranking #5 of 91 journals</a:t>
            </a:r>
          </a:p>
          <a:p>
            <a:pPr lvl="1">
              <a:buFont typeface="Arial" panose="020B0604020202020204" pitchFamily="34" charset="0"/>
              <a:buChar char="•"/>
            </a:pPr>
            <a:r>
              <a:rPr lang="en-US" sz="1800" b="0" i="0" dirty="0">
                <a:solidFill>
                  <a:schemeClr val="accent1">
                    <a:lumMod val="75000"/>
                  </a:schemeClr>
                </a:solidFill>
                <a:effectLst/>
              </a:rPr>
              <a:t>5-year Journal Impact Factor™: 7.199, ranking #3 of 91 journals</a:t>
            </a:r>
          </a:p>
          <a:p>
            <a:pPr lvl="1">
              <a:buFont typeface="Arial" panose="020B0604020202020204" pitchFamily="34" charset="0"/>
              <a:buChar char="•"/>
            </a:pPr>
            <a:r>
              <a:rPr lang="en-US" sz="1800" b="0" i="0" dirty="0">
                <a:solidFill>
                  <a:schemeClr val="accent1">
                    <a:lumMod val="75000"/>
                  </a:schemeClr>
                </a:solidFill>
                <a:effectLst/>
              </a:rPr>
              <a:t>Eigenfactor: 0.01683, ranking #1 of 91 journals</a:t>
            </a:r>
          </a:p>
          <a:p>
            <a:pPr lvl="1">
              <a:buFont typeface="Arial" panose="020B0604020202020204" pitchFamily="34" charset="0"/>
              <a:buChar char="•"/>
            </a:pPr>
            <a:r>
              <a:rPr lang="en-US" sz="1800" b="0" i="0" dirty="0">
                <a:solidFill>
                  <a:schemeClr val="accent1">
                    <a:lumMod val="75000"/>
                  </a:schemeClr>
                </a:solidFill>
                <a:effectLst/>
              </a:rPr>
              <a:t>Total citations: 26,197, ranking #1 of 91 journals</a:t>
            </a:r>
          </a:p>
          <a:p>
            <a:pPr lvl="1">
              <a:buFont typeface="Arial" panose="020B0604020202020204" pitchFamily="34" charset="0"/>
              <a:buChar char="•"/>
            </a:pPr>
            <a:r>
              <a:rPr lang="en-US" sz="1800" b="0" i="0" dirty="0">
                <a:solidFill>
                  <a:schemeClr val="accent1">
                    <a:lumMod val="75000"/>
                  </a:schemeClr>
                </a:solidFill>
                <a:effectLst/>
              </a:rPr>
              <a:t>Journal Citation Indicator: 2.39, ranking #2 of 91 journals</a:t>
            </a:r>
          </a:p>
          <a:p>
            <a:pPr lvl="1">
              <a:buFont typeface="Arial" panose="020B0604020202020204" pitchFamily="34" charset="0"/>
              <a:buChar char="•"/>
            </a:pPr>
            <a:r>
              <a:rPr lang="en-US" sz="1800" b="0" i="0" dirty="0">
                <a:solidFill>
                  <a:schemeClr val="accent1">
                    <a:lumMod val="75000"/>
                  </a:schemeClr>
                </a:solidFill>
                <a:effectLst/>
              </a:rPr>
              <a:t>Article Influence Score: 1.726, ranking #3 of 91 journals</a:t>
            </a:r>
          </a:p>
          <a:p>
            <a:pPr marL="400050">
              <a:lnSpc>
                <a:spcPct val="120000"/>
              </a:lnSpc>
              <a:spcBef>
                <a:spcPts val="0"/>
              </a:spcBef>
              <a:defRPr/>
            </a:pPr>
            <a:endParaRPr lang="en-US" sz="1800" dirty="0">
              <a:solidFill>
                <a:schemeClr val="tx2"/>
              </a:solidFill>
            </a:endParaRPr>
          </a:p>
          <a:p>
            <a:pPr marL="400050">
              <a:lnSpc>
                <a:spcPct val="120000"/>
              </a:lnSpc>
              <a:spcBef>
                <a:spcPts val="0"/>
              </a:spcBef>
              <a:defRPr/>
            </a:pPr>
            <a:r>
              <a:rPr lang="en-US" sz="1800" dirty="0">
                <a:solidFill>
                  <a:schemeClr val="tx2"/>
                </a:solidFill>
              </a:rPr>
              <a:t>Average time from submission to first decision:  16.5 days</a:t>
            </a:r>
          </a:p>
          <a:p>
            <a:pPr marL="400050">
              <a:lnSpc>
                <a:spcPct val="120000"/>
              </a:lnSpc>
              <a:spcBef>
                <a:spcPts val="0"/>
              </a:spcBef>
              <a:defRPr/>
            </a:pPr>
            <a:r>
              <a:rPr lang="en-US" sz="1800" dirty="0">
                <a:solidFill>
                  <a:schemeClr val="tx2"/>
                </a:solidFill>
              </a:rPr>
              <a:t>Average time from acceptance to online publication: 31 days</a:t>
            </a:r>
          </a:p>
          <a:p>
            <a:pPr marL="400050">
              <a:lnSpc>
                <a:spcPct val="120000"/>
              </a:lnSpc>
              <a:spcBef>
                <a:spcPts val="0"/>
              </a:spcBef>
              <a:defRPr/>
            </a:pPr>
            <a:r>
              <a:rPr lang="en-US" sz="1800" dirty="0">
                <a:solidFill>
                  <a:schemeClr val="tx2"/>
                </a:solidFill>
              </a:rPr>
              <a:t>Published manuscripts appear in print and </a:t>
            </a:r>
            <a:r>
              <a:rPr lang="en-US" sz="1800" dirty="0" err="1">
                <a:solidFill>
                  <a:schemeClr val="tx2"/>
                </a:solidFill>
              </a:rPr>
              <a:t>OnlineFirst</a:t>
            </a:r>
            <a:r>
              <a:rPr lang="en-US" sz="1800" dirty="0">
                <a:solidFill>
                  <a:schemeClr val="tx2"/>
                </a:solidFill>
              </a:rPr>
              <a:t>, by which forthcoming articles are published online before they are scheduled  to appear in print.</a:t>
            </a:r>
          </a:p>
          <a:p>
            <a:pPr marL="400050">
              <a:lnSpc>
                <a:spcPct val="120000"/>
              </a:lnSpc>
              <a:spcBef>
                <a:spcPts val="0"/>
              </a:spcBef>
              <a:defRPr/>
            </a:pPr>
            <a:r>
              <a:rPr lang="en-US" sz="1800" dirty="0">
                <a:solidFill>
                  <a:schemeClr val="tx2"/>
                </a:solidFill>
              </a:rPr>
              <a:t>COVID-19 research manuscripts are eligible for fast-track review.</a:t>
            </a:r>
          </a:p>
        </p:txBody>
      </p:sp>
      <p:sp>
        <p:nvSpPr>
          <p:cNvPr id="5" name="TextBox 4">
            <a:extLst>
              <a:ext uri="{FF2B5EF4-FFF2-40B4-BE49-F238E27FC236}">
                <a16:creationId xmlns:a16="http://schemas.microsoft.com/office/drawing/2014/main" id="{3C91A992-E4D2-412F-9030-1C2A21AD3F07}"/>
              </a:ext>
            </a:extLst>
          </p:cNvPr>
          <p:cNvSpPr txBox="1"/>
          <p:nvPr/>
        </p:nvSpPr>
        <p:spPr>
          <a:xfrm>
            <a:off x="7762721" y="5625159"/>
            <a:ext cx="4429279" cy="369332"/>
          </a:xfrm>
          <a:prstGeom prst="rect">
            <a:avLst/>
          </a:prstGeom>
          <a:noFill/>
        </p:spPr>
        <p:txBody>
          <a:bodyPr wrap="square" rtlCol="0">
            <a:spAutoFit/>
          </a:bodyPr>
          <a:lstStyle/>
          <a:p>
            <a:r>
              <a:rPr lang="en-US" sz="1800" dirty="0">
                <a:solidFill>
                  <a:srgbClr val="376092"/>
                </a:solidFill>
                <a:effectLst/>
                <a:latin typeface="+mn-lt"/>
                <a:ea typeface="Calibri" panose="020F0502020204030204" pitchFamily="34" charset="0"/>
                <a:cs typeface="Times New Roman" panose="02020603050405020304" pitchFamily="18" charset="0"/>
              </a:rPr>
              <a:t>Follow the </a:t>
            </a:r>
            <a:r>
              <a:rPr lang="en-US" sz="1800" i="1" dirty="0">
                <a:solidFill>
                  <a:srgbClr val="376092"/>
                </a:solidFill>
                <a:effectLst/>
                <a:latin typeface="+mn-lt"/>
                <a:ea typeface="Calibri" panose="020F0502020204030204" pitchFamily="34" charset="0"/>
                <a:cs typeface="Times New Roman" panose="02020603050405020304" pitchFamily="18" charset="0"/>
              </a:rPr>
              <a:t>JDR</a:t>
            </a:r>
            <a:r>
              <a:rPr lang="en-US" sz="1800" dirty="0">
                <a:solidFill>
                  <a:srgbClr val="376092"/>
                </a:solidFill>
                <a:effectLst/>
                <a:latin typeface="+mn-lt"/>
                <a:ea typeface="Calibri" panose="020F0502020204030204" pitchFamily="34" charset="0"/>
                <a:cs typeface="Times New Roman" panose="02020603050405020304" pitchFamily="18" charset="0"/>
              </a:rPr>
              <a:t> on </a:t>
            </a:r>
            <a:r>
              <a:rPr lang="en-US" sz="1800" dirty="0">
                <a:solidFill>
                  <a:srgbClr val="376092"/>
                </a:solidFill>
                <a:effectLst/>
                <a:latin typeface="+mn-lt"/>
                <a:ea typeface="Calibri" panose="020F0502020204030204" pitchFamily="34" charset="0"/>
                <a:cs typeface="Gill Sans MT" panose="020B0502020104020203" pitchFamily="34" charset="0"/>
              </a:rPr>
              <a:t>Twitter </a:t>
            </a:r>
            <a:r>
              <a:rPr lang="en-US" dirty="0">
                <a:solidFill>
                  <a:srgbClr val="376092"/>
                </a:solidFill>
                <a:latin typeface="+mn-lt"/>
              </a:rPr>
              <a:t>@JDentRes!</a:t>
            </a:r>
          </a:p>
        </p:txBody>
      </p:sp>
      <p:pic>
        <p:nvPicPr>
          <p:cNvPr id="2050" name="Picture 2" descr="Circle, twitter icon - Free download on Iconfinder">
            <a:extLst>
              <a:ext uri="{FF2B5EF4-FFF2-40B4-BE49-F238E27FC236}">
                <a16:creationId xmlns:a16="http://schemas.microsoft.com/office/drawing/2014/main" id="{5F00870F-2009-4A10-8A8D-36AC4248426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62361" y="5562600"/>
            <a:ext cx="400360" cy="4003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1981200" y="-22624"/>
            <a:ext cx="8229600" cy="1143000"/>
          </a:xfrm>
        </p:spPr>
        <p:txBody>
          <a:bodyPr>
            <a:normAutofit/>
          </a:bodyPr>
          <a:lstStyle/>
          <a:p>
            <a:pPr eaLnBrk="1" hangingPunct="1"/>
            <a:r>
              <a:rPr lang="en-US" altLang="en-US" i="1" dirty="0">
                <a:latin typeface="Gill Sans MT" panose="020B0502020104020203" pitchFamily="34" charset="0"/>
                <a:ea typeface="ＭＳ Ｐゴシック" pitchFamily="34" charset="-128"/>
              </a:rPr>
              <a:t>JDR Clinical &amp; Translational Research</a:t>
            </a:r>
          </a:p>
        </p:txBody>
      </p:sp>
      <p:sp>
        <p:nvSpPr>
          <p:cNvPr id="2" name="Content Placeholder 1"/>
          <p:cNvSpPr>
            <a:spLocks noGrp="1"/>
          </p:cNvSpPr>
          <p:nvPr>
            <p:ph sz="half" idx="1"/>
          </p:nvPr>
        </p:nvSpPr>
        <p:spPr>
          <a:xfrm>
            <a:off x="1981200" y="1341437"/>
            <a:ext cx="4267200" cy="4204598"/>
          </a:xfrm>
        </p:spPr>
        <p:txBody>
          <a:bodyPr/>
          <a:lstStyle/>
          <a:p>
            <a:pPr marL="0" indent="0" eaLnBrk="1" fontAlgn="auto" hangingPunct="1">
              <a:lnSpc>
                <a:spcPct val="90000"/>
              </a:lnSpc>
              <a:spcAft>
                <a:spcPts val="0"/>
              </a:spcAft>
              <a:buNone/>
              <a:defRPr/>
            </a:pPr>
            <a:endParaRPr lang="en-US" sz="2100" dirty="0">
              <a:solidFill>
                <a:srgbClr val="376092"/>
              </a:solidFill>
              <a:latin typeface="Gill Sans MT" panose="020B0502020104020203" pitchFamily="34" charset="0"/>
            </a:endParaRPr>
          </a:p>
          <a:p>
            <a:pPr marL="0" indent="0" eaLnBrk="1" fontAlgn="auto" hangingPunct="1">
              <a:lnSpc>
                <a:spcPct val="90000"/>
              </a:lnSpc>
              <a:spcAft>
                <a:spcPts val="0"/>
              </a:spcAft>
              <a:buNone/>
              <a:defRPr/>
            </a:pPr>
            <a:endParaRPr lang="en-US" sz="2100" dirty="0">
              <a:solidFill>
                <a:srgbClr val="376092"/>
              </a:solidFill>
              <a:latin typeface="Gill Sans MT" panose="020B0502020104020203" pitchFamily="34" charset="0"/>
            </a:endParaRPr>
          </a:p>
        </p:txBody>
      </p:sp>
      <p:sp>
        <p:nvSpPr>
          <p:cNvPr id="5" name="Rectangle 4"/>
          <p:cNvSpPr/>
          <p:nvPr/>
        </p:nvSpPr>
        <p:spPr>
          <a:xfrm>
            <a:off x="1143000" y="5272003"/>
            <a:ext cx="2273956" cy="341632"/>
          </a:xfrm>
          <a:prstGeom prst="rect">
            <a:avLst/>
          </a:prstGeom>
        </p:spPr>
        <p:txBody>
          <a:bodyPr wrap="none">
            <a:spAutoFit/>
          </a:bodyPr>
          <a:lstStyle/>
          <a:p>
            <a:pPr algn="ctr">
              <a:lnSpc>
                <a:spcPct val="90000"/>
              </a:lnSpc>
              <a:defRPr/>
            </a:pPr>
            <a:r>
              <a:rPr lang="en-US" b="1" dirty="0">
                <a:solidFill>
                  <a:srgbClr val="376092"/>
                </a:solidFill>
                <a:latin typeface="+mn-lt"/>
              </a:rPr>
              <a:t>www.iadr.org/jdrctr</a:t>
            </a:r>
          </a:p>
        </p:txBody>
      </p:sp>
      <p:sp>
        <p:nvSpPr>
          <p:cNvPr id="8" name="Rectangle 3"/>
          <p:cNvSpPr txBox="1">
            <a:spLocks noChangeArrowheads="1"/>
          </p:cNvSpPr>
          <p:nvPr/>
        </p:nvSpPr>
        <p:spPr bwMode="auto">
          <a:xfrm>
            <a:off x="4267200" y="1601190"/>
            <a:ext cx="7315200" cy="293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fontAlgn="auto" hangingPunct="1">
              <a:lnSpc>
                <a:spcPct val="90000"/>
              </a:lnSpc>
              <a:spcAft>
                <a:spcPts val="0"/>
              </a:spcAft>
              <a:buFont typeface="Arial" pitchFamily="34" charset="0"/>
              <a:buChar char="•"/>
              <a:defRPr/>
            </a:pPr>
            <a:r>
              <a:rPr lang="en-US" sz="1900" i="1" dirty="0">
                <a:solidFill>
                  <a:srgbClr val="003B7A"/>
                </a:solidFill>
              </a:rPr>
              <a:t>JDR Clinical &amp; Translational Research</a:t>
            </a:r>
            <a:r>
              <a:rPr lang="en-US" sz="1900" dirty="0">
                <a:solidFill>
                  <a:srgbClr val="003B7A"/>
                </a:solidFill>
              </a:rPr>
              <a:t> focuses on publishing original dental, oral and craniofacial research at the interface between discovery </a:t>
            </a:r>
            <a:r>
              <a:rPr lang="en-US" sz="1900" dirty="0">
                <a:solidFill>
                  <a:schemeClr val="tx2"/>
                </a:solidFill>
              </a:rPr>
              <a:t>science, and clinical application with the translation of research into healthcare delivery systems at the individual patient, clinical practice and community levels.</a:t>
            </a:r>
          </a:p>
          <a:p>
            <a:pPr eaLnBrk="1" fontAlgn="auto" hangingPunct="1">
              <a:lnSpc>
                <a:spcPct val="90000"/>
              </a:lnSpc>
              <a:spcAft>
                <a:spcPts val="0"/>
              </a:spcAft>
              <a:buFont typeface="Arial" pitchFamily="34" charset="0"/>
              <a:buChar char="•"/>
              <a:defRPr/>
            </a:pPr>
            <a:endParaRPr lang="en-US" sz="1900" dirty="0">
              <a:solidFill>
                <a:schemeClr val="tx2"/>
              </a:solidFill>
            </a:endParaRPr>
          </a:p>
          <a:p>
            <a:pPr eaLnBrk="1" fontAlgn="auto" hangingPunct="1">
              <a:lnSpc>
                <a:spcPct val="90000"/>
              </a:lnSpc>
              <a:spcAft>
                <a:spcPts val="0"/>
              </a:spcAft>
              <a:buFont typeface="Arial" pitchFamily="34" charset="0"/>
              <a:buChar char="•"/>
              <a:defRPr/>
            </a:pPr>
            <a:r>
              <a:rPr lang="en-US" sz="2000" dirty="0">
                <a:solidFill>
                  <a:schemeClr val="tx2"/>
                </a:solidFill>
              </a:rPr>
              <a:t>Average time from submission to first decision: 29.5 days </a:t>
            </a:r>
          </a:p>
          <a:p>
            <a:pPr marL="0" indent="0" eaLnBrk="1" fontAlgn="auto" hangingPunct="1">
              <a:lnSpc>
                <a:spcPct val="90000"/>
              </a:lnSpc>
              <a:spcAft>
                <a:spcPts val="0"/>
              </a:spcAft>
              <a:buNone/>
              <a:defRPr/>
            </a:pPr>
            <a:endParaRPr lang="en-US" sz="2000" dirty="0">
              <a:solidFill>
                <a:schemeClr val="tx2"/>
              </a:solidFill>
            </a:endParaRPr>
          </a:p>
          <a:p>
            <a:pPr eaLnBrk="1" fontAlgn="auto" hangingPunct="1">
              <a:lnSpc>
                <a:spcPct val="90000"/>
              </a:lnSpc>
              <a:spcAft>
                <a:spcPts val="0"/>
              </a:spcAft>
              <a:buFont typeface="Arial" pitchFamily="34" charset="0"/>
              <a:buChar char="•"/>
              <a:defRPr/>
            </a:pPr>
            <a:r>
              <a:rPr lang="en-US" sz="2000" dirty="0">
                <a:solidFill>
                  <a:schemeClr val="tx2"/>
                </a:solidFill>
              </a:rPr>
              <a:t>Average time from acceptance to online publication: 28 days</a:t>
            </a:r>
          </a:p>
          <a:p>
            <a:pPr eaLnBrk="1" fontAlgn="auto" hangingPunct="1">
              <a:lnSpc>
                <a:spcPct val="90000"/>
              </a:lnSpc>
              <a:spcAft>
                <a:spcPts val="0"/>
              </a:spcAft>
              <a:buFont typeface="Arial" pitchFamily="34" charset="0"/>
              <a:buChar char="•"/>
              <a:defRPr/>
            </a:pPr>
            <a:endParaRPr lang="en-US" sz="2000" dirty="0">
              <a:solidFill>
                <a:schemeClr val="tx2"/>
              </a:solidFill>
            </a:endParaRPr>
          </a:p>
          <a:p>
            <a:pPr marL="400050">
              <a:lnSpc>
                <a:spcPct val="120000"/>
              </a:lnSpc>
              <a:spcBef>
                <a:spcPts val="0"/>
              </a:spcBef>
              <a:defRPr/>
            </a:pPr>
            <a:r>
              <a:rPr lang="en-US" sz="2000" dirty="0">
                <a:solidFill>
                  <a:schemeClr val="tx2"/>
                </a:solidFill>
              </a:rPr>
              <a:t>COVID-19 research manuscripts are eligible for fast-track review.</a:t>
            </a:r>
          </a:p>
          <a:p>
            <a:pPr eaLnBrk="1" fontAlgn="auto" hangingPunct="1">
              <a:lnSpc>
                <a:spcPct val="90000"/>
              </a:lnSpc>
              <a:spcAft>
                <a:spcPts val="0"/>
              </a:spcAft>
              <a:buFont typeface="Arial" pitchFamily="34" charset="0"/>
              <a:buChar char="•"/>
              <a:defRPr/>
            </a:pPr>
            <a:endParaRPr lang="en-US" sz="1900" dirty="0">
              <a:solidFill>
                <a:schemeClr val="tx2"/>
              </a:solidFill>
            </a:endParaRPr>
          </a:p>
          <a:p>
            <a:pPr marL="0" indent="0" eaLnBrk="1" fontAlgn="auto" hangingPunct="1">
              <a:lnSpc>
                <a:spcPct val="90000"/>
              </a:lnSpc>
              <a:spcAft>
                <a:spcPts val="0"/>
              </a:spcAft>
              <a:buNone/>
              <a:defRPr/>
            </a:pPr>
            <a:endParaRPr lang="en-US" sz="1900" dirty="0">
              <a:solidFill>
                <a:schemeClr val="tx2"/>
              </a:solidFill>
            </a:endParaRPr>
          </a:p>
        </p:txBody>
      </p:sp>
      <p:sp>
        <p:nvSpPr>
          <p:cNvPr id="4" name="TextBox 3">
            <a:extLst>
              <a:ext uri="{FF2B5EF4-FFF2-40B4-BE49-F238E27FC236}">
                <a16:creationId xmlns:a16="http://schemas.microsoft.com/office/drawing/2014/main" id="{E5028A23-9C34-422C-A174-EABD21DE03B2}"/>
              </a:ext>
            </a:extLst>
          </p:cNvPr>
          <p:cNvSpPr txBox="1"/>
          <p:nvPr/>
        </p:nvSpPr>
        <p:spPr>
          <a:xfrm>
            <a:off x="1524000" y="940525"/>
            <a:ext cx="9144000" cy="369332"/>
          </a:xfrm>
          <a:prstGeom prst="rect">
            <a:avLst/>
          </a:prstGeom>
          <a:noFill/>
        </p:spPr>
        <p:txBody>
          <a:bodyPr wrap="square" rtlCol="0">
            <a:spAutoFit/>
          </a:bodyPr>
          <a:lstStyle/>
          <a:p>
            <a:pPr algn="ctr"/>
            <a:r>
              <a:rPr lang="en-US" b="1" dirty="0">
                <a:solidFill>
                  <a:schemeClr val="tx2"/>
                </a:solidFill>
                <a:latin typeface="Gill Sans MT" panose="020B0502020104020203" pitchFamily="34" charset="0"/>
              </a:rPr>
              <a:t>The </a:t>
            </a:r>
            <a:r>
              <a:rPr lang="en-US" b="1" i="1" dirty="0">
                <a:solidFill>
                  <a:schemeClr val="tx2"/>
                </a:solidFill>
                <a:latin typeface="Gill Sans MT" panose="020B0502020104020203" pitchFamily="34" charset="0"/>
              </a:rPr>
              <a:t>JDR CTR </a:t>
            </a:r>
            <a:r>
              <a:rPr lang="en-US" b="1" dirty="0">
                <a:solidFill>
                  <a:schemeClr val="tx2"/>
                </a:solidFill>
                <a:latin typeface="Gill Sans MT" panose="020B0502020104020203" pitchFamily="34" charset="0"/>
              </a:rPr>
              <a:t>has been accepted for inclusion in MEDLINE!</a:t>
            </a:r>
            <a:endParaRPr lang="en-US" dirty="0"/>
          </a:p>
        </p:txBody>
      </p:sp>
      <p:pic>
        <p:nvPicPr>
          <p:cNvPr id="9" name="Picture 4" descr="Issues">
            <a:extLst>
              <a:ext uri="{FF2B5EF4-FFF2-40B4-BE49-F238E27FC236}">
                <a16:creationId xmlns:a16="http://schemas.microsoft.com/office/drawing/2014/main" id="{378CE82C-B9DB-4F72-B53A-A61C908D36F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01980" y="1496558"/>
            <a:ext cx="2816013" cy="36576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547D124-6BEA-44A1-A7DB-E4B9688CE08C}"/>
              </a:ext>
            </a:extLst>
          </p:cNvPr>
          <p:cNvSpPr txBox="1"/>
          <p:nvPr/>
        </p:nvSpPr>
        <p:spPr>
          <a:xfrm>
            <a:off x="6477000" y="5530334"/>
            <a:ext cx="5715001" cy="369332"/>
          </a:xfrm>
          <a:prstGeom prst="rect">
            <a:avLst/>
          </a:prstGeom>
          <a:noFill/>
        </p:spPr>
        <p:txBody>
          <a:bodyPr wrap="square" rtlCol="0">
            <a:spAutoFit/>
          </a:bodyPr>
          <a:lstStyle/>
          <a:p>
            <a:r>
              <a:rPr lang="en-US" sz="1800" dirty="0">
                <a:solidFill>
                  <a:srgbClr val="376092"/>
                </a:solidFill>
                <a:effectLst/>
                <a:latin typeface="+mn-lt"/>
                <a:ea typeface="Calibri" panose="020F0502020204030204" pitchFamily="34" charset="0"/>
                <a:cs typeface="Times New Roman" panose="02020603050405020304" pitchFamily="18" charset="0"/>
              </a:rPr>
              <a:t>Follow the </a:t>
            </a:r>
            <a:r>
              <a:rPr lang="en-US" sz="1800" i="1" dirty="0">
                <a:solidFill>
                  <a:srgbClr val="376092"/>
                </a:solidFill>
                <a:effectLst/>
                <a:latin typeface="+mn-lt"/>
                <a:ea typeface="Calibri" panose="020F0502020204030204" pitchFamily="34" charset="0"/>
                <a:cs typeface="Times New Roman" panose="02020603050405020304" pitchFamily="18" charset="0"/>
              </a:rPr>
              <a:t>JDR CTR</a:t>
            </a:r>
            <a:r>
              <a:rPr lang="en-US" sz="1800" dirty="0">
                <a:solidFill>
                  <a:srgbClr val="376092"/>
                </a:solidFill>
                <a:effectLst/>
                <a:latin typeface="+mn-lt"/>
                <a:ea typeface="Calibri" panose="020F0502020204030204" pitchFamily="34" charset="0"/>
                <a:cs typeface="Times New Roman" panose="02020603050405020304" pitchFamily="18" charset="0"/>
              </a:rPr>
              <a:t> on </a:t>
            </a:r>
            <a:r>
              <a:rPr lang="en-US" sz="1800" dirty="0">
                <a:solidFill>
                  <a:srgbClr val="376092"/>
                </a:solidFill>
                <a:effectLst/>
                <a:latin typeface="+mn-lt"/>
                <a:ea typeface="Calibri" panose="020F0502020204030204" pitchFamily="34" charset="0"/>
                <a:cs typeface="Gill Sans MT" panose="020B0502020104020203" pitchFamily="34" charset="0"/>
              </a:rPr>
              <a:t>Twitter </a:t>
            </a:r>
            <a:r>
              <a:rPr lang="en-US" dirty="0">
                <a:solidFill>
                  <a:srgbClr val="376092"/>
                </a:solidFill>
                <a:latin typeface="+mn-lt"/>
              </a:rPr>
              <a:t>@JDRClinTransRes!</a:t>
            </a:r>
          </a:p>
        </p:txBody>
      </p:sp>
      <p:pic>
        <p:nvPicPr>
          <p:cNvPr id="11" name="Picture 2" descr="Circle, twitter icon - Free download on Iconfinder">
            <a:extLst>
              <a:ext uri="{FF2B5EF4-FFF2-40B4-BE49-F238E27FC236}">
                <a16:creationId xmlns:a16="http://schemas.microsoft.com/office/drawing/2014/main" id="{0317DC56-6BDE-44FC-BC34-752E0119677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76640" y="5514820"/>
            <a:ext cx="400360" cy="40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8366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latin typeface="+mn-lt"/>
              </a:rPr>
              <a:t>IADR CE On Demand</a:t>
            </a:r>
            <a:endParaRPr lang="en-US" dirty="0">
              <a:latin typeface="+mn-lt"/>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19200" y="1874728"/>
            <a:ext cx="3108544" cy="3108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867400" y="1752600"/>
            <a:ext cx="5181600" cy="3970318"/>
          </a:xfrm>
          <a:prstGeom prst="rect">
            <a:avLst/>
          </a:prstGeom>
        </p:spPr>
        <p:txBody>
          <a:bodyPr wrap="square">
            <a:spAutoFit/>
          </a:bodyPr>
          <a:lstStyle/>
          <a:p>
            <a:pPr>
              <a:defRPr/>
            </a:pPr>
            <a:r>
              <a:rPr lang="en-US" sz="2800" dirty="0">
                <a:solidFill>
                  <a:schemeClr val="tx2"/>
                </a:solidFill>
                <a:latin typeface="+mn-lt"/>
              </a:rPr>
              <a:t>As part of your IADR membership benefits, through the IADR CE On Demand library you have access to the recordings from IADR meetings. Recordings are available from the 2016, 2017, 2018, 2019, and 2020 meetings. </a:t>
            </a:r>
          </a:p>
        </p:txBody>
      </p:sp>
    </p:spTree>
    <p:extLst>
      <p:ext uri="{BB962C8B-B14F-4D97-AF65-F5344CB8AC3E}">
        <p14:creationId xmlns:p14="http://schemas.microsoft.com/office/powerpoint/2010/main" val="523839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981200" y="304800"/>
            <a:ext cx="8229600" cy="1143000"/>
          </a:xfrm>
        </p:spPr>
        <p:txBody>
          <a:bodyPr/>
          <a:lstStyle/>
          <a:p>
            <a:pPr eaLnBrk="1" hangingPunct="1"/>
            <a:r>
              <a:rPr lang="en-US" altLang="en-US" dirty="0"/>
              <a:t>IADR Mission Statement</a:t>
            </a:r>
          </a:p>
        </p:txBody>
      </p:sp>
      <p:sp>
        <p:nvSpPr>
          <p:cNvPr id="6147" name="Rectangle 3"/>
          <p:cNvSpPr>
            <a:spLocks noGrp="1" noChangeArrowheads="1"/>
          </p:cNvSpPr>
          <p:nvPr>
            <p:ph idx="1"/>
          </p:nvPr>
        </p:nvSpPr>
        <p:spPr>
          <a:xfrm>
            <a:off x="2057400" y="1828801"/>
            <a:ext cx="8458200" cy="2133597"/>
          </a:xfrm>
        </p:spPr>
        <p:txBody>
          <a:bodyPr/>
          <a:lstStyle/>
          <a:p>
            <a:pPr marL="0" indent="0" algn="ctr" eaLnBrk="1" hangingPunct="1">
              <a:buNone/>
              <a:defRPr/>
            </a:pPr>
            <a:r>
              <a:rPr lang="en-US" altLang="en-US" sz="3600" dirty="0">
                <a:solidFill>
                  <a:schemeClr val="accent1">
                    <a:lumMod val="75000"/>
                  </a:schemeClr>
                </a:solidFill>
                <a:ea typeface="ＭＳ Ｐゴシック" pitchFamily="34" charset="-128"/>
              </a:rPr>
              <a:t>Drive dental, oral and craniofacial research for health and well-being worldwide.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800100" y="1181100"/>
            <a:ext cx="10591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itchFamily="34" charset="0"/>
              <a:buChar char="•"/>
              <a:defRPr/>
            </a:pPr>
            <a:r>
              <a:rPr lang="en-US" sz="2400" dirty="0">
                <a:solidFill>
                  <a:srgbClr val="376092"/>
                </a:solidFill>
              </a:rPr>
              <a:t>There are more than 40 awards and fellowships in various categories, including student awards.</a:t>
            </a:r>
          </a:p>
          <a:p>
            <a:pPr>
              <a:buFont typeface="Arial" pitchFamily="34" charset="0"/>
              <a:buChar char="•"/>
              <a:defRPr/>
            </a:pPr>
            <a:r>
              <a:rPr lang="en-US" sz="2400" dirty="0">
                <a:solidFill>
                  <a:srgbClr val="376092"/>
                </a:solidFill>
              </a:rPr>
              <a:t>IADR Distinguished Scientist Awards</a:t>
            </a:r>
          </a:p>
          <a:p>
            <a:pPr lvl="1">
              <a:buFont typeface="Arial" pitchFamily="34" charset="0"/>
              <a:buChar char="–"/>
              <a:defRPr/>
            </a:pPr>
            <a:r>
              <a:rPr lang="en-US" sz="2400" dirty="0">
                <a:solidFill>
                  <a:srgbClr val="376092"/>
                </a:solidFill>
              </a:rPr>
              <a:t>17 different categories</a:t>
            </a:r>
          </a:p>
          <a:p>
            <a:pPr>
              <a:buFont typeface="Arial" pitchFamily="34" charset="0"/>
              <a:buChar char="•"/>
              <a:defRPr/>
            </a:pPr>
            <a:r>
              <a:rPr lang="en-US" sz="2400" dirty="0">
                <a:solidFill>
                  <a:srgbClr val="376092"/>
                </a:solidFill>
              </a:rPr>
              <a:t>Scientific Group Awards</a:t>
            </a:r>
          </a:p>
          <a:p>
            <a:pPr>
              <a:buFont typeface="Arial" pitchFamily="34" charset="0"/>
              <a:buChar char="•"/>
              <a:defRPr/>
            </a:pPr>
            <a:r>
              <a:rPr lang="en-US" sz="2400" dirty="0">
                <a:solidFill>
                  <a:srgbClr val="376092"/>
                </a:solidFill>
              </a:rPr>
              <a:t>IADR Hatton Competition</a:t>
            </a:r>
          </a:p>
          <a:p>
            <a:pPr lvl="1">
              <a:buFont typeface="Arial" pitchFamily="34" charset="0"/>
              <a:buChar char="–"/>
              <a:defRPr/>
            </a:pPr>
            <a:r>
              <a:rPr lang="en-US" sz="2400" dirty="0">
                <a:solidFill>
                  <a:srgbClr val="376092"/>
                </a:solidFill>
              </a:rPr>
              <a:t>Junior, Senior Clinical, and Senior Basic Science</a:t>
            </a:r>
          </a:p>
        </p:txBody>
      </p:sp>
      <p:sp>
        <p:nvSpPr>
          <p:cNvPr id="9219" name="Rectangle 2"/>
          <p:cNvSpPr txBox="1">
            <a:spLocks noChangeArrowheads="1"/>
          </p:cNvSpPr>
          <p:nvPr/>
        </p:nvSpPr>
        <p:spPr bwMode="auto">
          <a:xfrm>
            <a:off x="1981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spcBef>
                <a:spcPct val="20000"/>
              </a:spcBef>
              <a:buFont typeface="Arial" charset="0"/>
              <a:buChar char="•"/>
              <a:defRPr sz="3200">
                <a:solidFill>
                  <a:schemeClr val="tx1"/>
                </a:solidFill>
                <a:latin typeface="Gill Sans MT" pitchFamily="34" charset="0"/>
              </a:defRPr>
            </a:lvl1pPr>
            <a:lvl2pPr marL="742950" indent="-285750" defTabSz="457200" eaLnBrk="0" hangingPunct="0">
              <a:spcBef>
                <a:spcPct val="20000"/>
              </a:spcBef>
              <a:buFont typeface="Arial" charset="0"/>
              <a:buChar char="–"/>
              <a:defRPr sz="2800">
                <a:solidFill>
                  <a:schemeClr val="tx1"/>
                </a:solidFill>
                <a:latin typeface="Gill Sans MT" pitchFamily="34" charset="0"/>
              </a:defRPr>
            </a:lvl2pPr>
            <a:lvl3pPr marL="1143000" indent="-228600" defTabSz="457200" eaLnBrk="0" hangingPunct="0">
              <a:spcBef>
                <a:spcPct val="20000"/>
              </a:spcBef>
              <a:buFont typeface="Arial" charset="0"/>
              <a:buChar char="•"/>
              <a:defRPr sz="2400">
                <a:solidFill>
                  <a:schemeClr val="tx1"/>
                </a:solidFill>
                <a:latin typeface="Gill Sans MT" pitchFamily="34" charset="0"/>
              </a:defRPr>
            </a:lvl3pPr>
            <a:lvl4pPr marL="1600200" indent="-228600" defTabSz="457200" eaLnBrk="0" hangingPunct="0">
              <a:spcBef>
                <a:spcPct val="20000"/>
              </a:spcBef>
              <a:buFont typeface="Arial" charset="0"/>
              <a:buChar char="–"/>
              <a:defRPr sz="2000">
                <a:solidFill>
                  <a:schemeClr val="tx1"/>
                </a:solidFill>
                <a:latin typeface="Gill Sans MT" pitchFamily="34" charset="0"/>
              </a:defRPr>
            </a:lvl4pPr>
            <a:lvl5pPr marL="2057400" indent="-228600" defTabSz="457200" eaLnBrk="0" hangingPunct="0">
              <a:spcBef>
                <a:spcPct val="20000"/>
              </a:spcBef>
              <a:buFont typeface="Arial" charset="0"/>
              <a:buChar char="»"/>
              <a:defRPr sz="2000">
                <a:solidFill>
                  <a:schemeClr val="tx1"/>
                </a:solidFill>
                <a:latin typeface="Gill Sans MT"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defRPr>
            </a:lvl9pPr>
          </a:lstStyle>
          <a:p>
            <a:pPr algn="ctr" eaLnBrk="1" hangingPunct="1">
              <a:spcBef>
                <a:spcPct val="0"/>
              </a:spcBef>
              <a:buFontTx/>
              <a:buNone/>
            </a:pPr>
            <a:r>
              <a:rPr lang="en-US" altLang="en-US" sz="4000" dirty="0">
                <a:latin typeface="+mj-lt"/>
              </a:rPr>
              <a:t>IADR Awards and Fellowships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E6D20C-F1F0-4D8C-AFF3-B8136824205A}"/>
              </a:ext>
            </a:extLst>
          </p:cNvPr>
          <p:cNvSpPr>
            <a:spLocks noGrp="1"/>
          </p:cNvSpPr>
          <p:nvPr>
            <p:ph idx="1"/>
          </p:nvPr>
        </p:nvSpPr>
        <p:spPr>
          <a:xfrm>
            <a:off x="609600" y="2971801"/>
            <a:ext cx="10668000" cy="2743199"/>
          </a:xfrm>
        </p:spPr>
        <p:txBody>
          <a:bodyPr/>
          <a:lstStyle/>
          <a:p>
            <a:r>
              <a:rPr lang="en-US" sz="2000" dirty="0">
                <a:solidFill>
                  <a:schemeClr val="tx2"/>
                </a:solidFill>
                <a:ea typeface="ＭＳ Ｐゴシック" pitchFamily="34" charset="-128"/>
              </a:rPr>
              <a:t>IADR’s International Advocacy Toolkit was created to assist IADR members throughout the world in developing advocacy campaigns in support of dental, oral and craniofacial research. </a:t>
            </a:r>
          </a:p>
          <a:p>
            <a:r>
              <a:rPr lang="en-US" sz="2000" dirty="0">
                <a:solidFill>
                  <a:schemeClr val="tx2"/>
                </a:solidFill>
                <a:ea typeface="ＭＳ Ｐゴシック" pitchFamily="34" charset="-128"/>
              </a:rPr>
              <a:t>The Toolkit covers the foundation for advocacy—what it is and why it matters—as well as what information to consider when developing an advocacy strategy. </a:t>
            </a:r>
          </a:p>
          <a:p>
            <a:r>
              <a:rPr lang="en-US" sz="2000" dirty="0">
                <a:solidFill>
                  <a:schemeClr val="tx2"/>
                </a:solidFill>
                <a:ea typeface="ＭＳ Ｐゴシック" pitchFamily="34" charset="-128"/>
              </a:rPr>
              <a:t>Through use of this Toolkit, IADR members can feel empowered to champion this research and promote funding and policies that contribute to scientific advancement. </a:t>
            </a:r>
          </a:p>
          <a:p>
            <a:r>
              <a:rPr lang="en-US" sz="2000" dirty="0">
                <a:solidFill>
                  <a:schemeClr val="tx2"/>
                </a:solidFill>
                <a:ea typeface="ＭＳ Ｐゴシック" pitchFamily="34" charset="-128"/>
              </a:rPr>
              <a:t>View the toolkit online at www.iadr.org/IADR/About-Us/Advocacy-Toolkit.</a:t>
            </a:r>
          </a:p>
        </p:txBody>
      </p:sp>
      <p:pic>
        <p:nvPicPr>
          <p:cNvPr id="1026" name="Picture 2">
            <a:extLst>
              <a:ext uri="{FF2B5EF4-FFF2-40B4-BE49-F238E27FC236}">
                <a16:creationId xmlns:a16="http://schemas.microsoft.com/office/drawing/2014/main" id="{E99FAE93-67B6-44AF-A8CF-CAFF45EE0D75}"/>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42605" y="228600"/>
            <a:ext cx="10706790" cy="167293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AEB99C37-D1BC-461D-A321-12CFD4B4F827}"/>
              </a:ext>
            </a:extLst>
          </p:cNvPr>
          <p:cNvSpPr txBox="1">
            <a:spLocks/>
          </p:cNvSpPr>
          <p:nvPr/>
        </p:nvSpPr>
        <p:spPr bwMode="auto">
          <a:xfrm>
            <a:off x="0" y="2038350"/>
            <a:ext cx="121920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Gill Sans MT" pitchFamily="34" charset="0"/>
              </a:defRPr>
            </a:lvl2pPr>
            <a:lvl3pPr algn="ctr" defTabSz="457200" rtl="0" eaLnBrk="0" fontAlgn="base" hangingPunct="0">
              <a:spcBef>
                <a:spcPct val="0"/>
              </a:spcBef>
              <a:spcAft>
                <a:spcPct val="0"/>
              </a:spcAft>
              <a:defRPr sz="4400">
                <a:solidFill>
                  <a:schemeClr val="tx1"/>
                </a:solidFill>
                <a:latin typeface="Gill Sans MT" pitchFamily="34" charset="0"/>
              </a:defRPr>
            </a:lvl3pPr>
            <a:lvl4pPr algn="ctr" defTabSz="457200" rtl="0" eaLnBrk="0" fontAlgn="base" hangingPunct="0">
              <a:spcBef>
                <a:spcPct val="0"/>
              </a:spcBef>
              <a:spcAft>
                <a:spcPct val="0"/>
              </a:spcAft>
              <a:defRPr sz="4400">
                <a:solidFill>
                  <a:schemeClr val="tx1"/>
                </a:solidFill>
                <a:latin typeface="Gill Sans MT" pitchFamily="34" charset="0"/>
              </a:defRPr>
            </a:lvl4pPr>
            <a:lvl5pPr algn="ctr" defTabSz="457200" rtl="0" eaLnBrk="0" fontAlgn="base" hangingPunct="0">
              <a:spcBef>
                <a:spcPct val="0"/>
              </a:spcBef>
              <a:spcAft>
                <a:spcPct val="0"/>
              </a:spcAft>
              <a:defRPr sz="4400">
                <a:solidFill>
                  <a:schemeClr val="tx1"/>
                </a:solidFill>
                <a:latin typeface="Gill Sans MT" pitchFamily="34" charset="0"/>
              </a:defRPr>
            </a:lvl5pPr>
            <a:lvl6pPr marL="457200" algn="ctr" defTabSz="457200" rtl="0" fontAlgn="base">
              <a:spcBef>
                <a:spcPct val="0"/>
              </a:spcBef>
              <a:spcAft>
                <a:spcPct val="0"/>
              </a:spcAft>
              <a:defRPr sz="4400">
                <a:solidFill>
                  <a:schemeClr val="tx1"/>
                </a:solidFill>
                <a:latin typeface="Gill Sans MT" pitchFamily="34" charset="0"/>
              </a:defRPr>
            </a:lvl6pPr>
            <a:lvl7pPr marL="914400" algn="ctr" defTabSz="457200" rtl="0" fontAlgn="base">
              <a:spcBef>
                <a:spcPct val="0"/>
              </a:spcBef>
              <a:spcAft>
                <a:spcPct val="0"/>
              </a:spcAft>
              <a:defRPr sz="4400">
                <a:solidFill>
                  <a:schemeClr val="tx1"/>
                </a:solidFill>
                <a:latin typeface="Gill Sans MT" pitchFamily="34" charset="0"/>
              </a:defRPr>
            </a:lvl7pPr>
            <a:lvl8pPr marL="1371600" algn="ctr" defTabSz="457200" rtl="0" fontAlgn="base">
              <a:spcBef>
                <a:spcPct val="0"/>
              </a:spcBef>
              <a:spcAft>
                <a:spcPct val="0"/>
              </a:spcAft>
              <a:defRPr sz="4400">
                <a:solidFill>
                  <a:schemeClr val="tx1"/>
                </a:solidFill>
                <a:latin typeface="Gill Sans MT" pitchFamily="34" charset="0"/>
              </a:defRPr>
            </a:lvl8pPr>
            <a:lvl9pPr marL="1828800" algn="ctr" defTabSz="457200" rtl="0" fontAlgn="base">
              <a:spcBef>
                <a:spcPct val="0"/>
              </a:spcBef>
              <a:spcAft>
                <a:spcPct val="0"/>
              </a:spcAft>
              <a:defRPr sz="4400">
                <a:solidFill>
                  <a:schemeClr val="tx1"/>
                </a:solidFill>
                <a:latin typeface="Gill Sans MT" pitchFamily="34" charset="0"/>
              </a:defRPr>
            </a:lvl9pPr>
          </a:lstStyle>
          <a:p>
            <a:r>
              <a:rPr lang="en-US" altLang="en-US" dirty="0"/>
              <a:t>IADR International Advocacy Toolkit</a:t>
            </a:r>
            <a:endParaRPr lang="en-US" dirty="0"/>
          </a:p>
        </p:txBody>
      </p:sp>
    </p:spTree>
    <p:extLst>
      <p:ext uri="{BB962C8B-B14F-4D97-AF65-F5344CB8AC3E}">
        <p14:creationId xmlns:p14="http://schemas.microsoft.com/office/powerpoint/2010/main" val="2625541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wrap="square" anchor="ctr">
            <a:normAutofit/>
          </a:bodyPr>
          <a:lstStyle/>
          <a:p>
            <a:r>
              <a:rPr lang="en-US" dirty="0">
                <a:latin typeface="+mn-lt"/>
              </a:rPr>
              <a:t>IADR COVID-19 Resources Webpage</a:t>
            </a:r>
          </a:p>
        </p:txBody>
      </p:sp>
      <p:sp>
        <p:nvSpPr>
          <p:cNvPr id="8" name="Rectangle 7">
            <a:extLst>
              <a:ext uri="{FF2B5EF4-FFF2-40B4-BE49-F238E27FC236}">
                <a16:creationId xmlns:a16="http://schemas.microsoft.com/office/drawing/2014/main" id="{AE1BF08E-87AB-47CA-BD61-D23BAB29A434}"/>
              </a:ext>
            </a:extLst>
          </p:cNvPr>
          <p:cNvSpPr/>
          <p:nvPr/>
        </p:nvSpPr>
        <p:spPr>
          <a:xfrm>
            <a:off x="762000" y="2986295"/>
            <a:ext cx="5569857" cy="2062103"/>
          </a:xfrm>
          <a:prstGeom prst="rect">
            <a:avLst/>
          </a:prstGeom>
        </p:spPr>
        <p:txBody>
          <a:bodyPr wrap="square">
            <a:spAutoFit/>
          </a:bodyPr>
          <a:lstStyle/>
          <a:p>
            <a:pPr marL="457200" indent="-457200">
              <a:buFont typeface="Arial" panose="020B0604020202020204" pitchFamily="34" charset="0"/>
              <a:buChar char="•"/>
              <a:defRPr/>
            </a:pPr>
            <a:r>
              <a:rPr lang="en-US" sz="3200" dirty="0">
                <a:solidFill>
                  <a:schemeClr val="tx2"/>
                </a:solidFill>
                <a:latin typeface="+mn-lt"/>
              </a:rPr>
              <a:t>COVID-19 Articles Published </a:t>
            </a:r>
          </a:p>
          <a:p>
            <a:pPr>
              <a:defRPr/>
            </a:pPr>
            <a:r>
              <a:rPr lang="en-US" sz="3200" dirty="0">
                <a:solidFill>
                  <a:schemeClr val="tx2"/>
                </a:solidFill>
                <a:latin typeface="+mn-lt"/>
              </a:rPr>
              <a:t>	in </a:t>
            </a:r>
            <a:r>
              <a:rPr lang="en-US" sz="3200" i="1" dirty="0">
                <a:solidFill>
                  <a:schemeClr val="tx2"/>
                </a:solidFill>
                <a:latin typeface="+mn-lt"/>
              </a:rPr>
              <a:t>JDR</a:t>
            </a:r>
            <a:r>
              <a:rPr lang="en-US" sz="3200" dirty="0">
                <a:solidFill>
                  <a:schemeClr val="tx2"/>
                </a:solidFill>
                <a:latin typeface="+mn-lt"/>
              </a:rPr>
              <a:t> and </a:t>
            </a:r>
            <a:r>
              <a:rPr lang="en-US" sz="3200" i="1" dirty="0">
                <a:solidFill>
                  <a:schemeClr val="tx2"/>
                </a:solidFill>
                <a:latin typeface="+mn-lt"/>
              </a:rPr>
              <a:t>JDR CTR</a:t>
            </a:r>
          </a:p>
          <a:p>
            <a:pPr marL="457200" indent="-457200">
              <a:buFont typeface="Arial" panose="020B0604020202020204" pitchFamily="34" charset="0"/>
              <a:buChar char="•"/>
              <a:defRPr/>
            </a:pPr>
            <a:r>
              <a:rPr lang="en-US" sz="3200" dirty="0">
                <a:solidFill>
                  <a:schemeClr val="tx2"/>
                </a:solidFill>
                <a:latin typeface="+mn-lt"/>
              </a:rPr>
              <a:t>Call for COVID-19 Papers</a:t>
            </a:r>
          </a:p>
        </p:txBody>
      </p:sp>
      <p:sp>
        <p:nvSpPr>
          <p:cNvPr id="9" name="Rectangle 8">
            <a:extLst>
              <a:ext uri="{FF2B5EF4-FFF2-40B4-BE49-F238E27FC236}">
                <a16:creationId xmlns:a16="http://schemas.microsoft.com/office/drawing/2014/main" id="{16786529-6C91-4BEB-B4D9-DDB2FE1FEE10}"/>
              </a:ext>
            </a:extLst>
          </p:cNvPr>
          <p:cNvSpPr/>
          <p:nvPr/>
        </p:nvSpPr>
        <p:spPr>
          <a:xfrm>
            <a:off x="6542314" y="2986295"/>
            <a:ext cx="5040086" cy="2062103"/>
          </a:xfrm>
          <a:prstGeom prst="rect">
            <a:avLst/>
          </a:prstGeom>
        </p:spPr>
        <p:txBody>
          <a:bodyPr wrap="square">
            <a:spAutoFit/>
          </a:bodyPr>
          <a:lstStyle/>
          <a:p>
            <a:pPr marL="457200" indent="-457200">
              <a:buFont typeface="Arial" panose="020B0604020202020204" pitchFamily="34" charset="0"/>
              <a:buChar char="•"/>
              <a:defRPr/>
            </a:pPr>
            <a:r>
              <a:rPr lang="en-US" sz="3200" dirty="0">
                <a:solidFill>
                  <a:schemeClr val="tx2"/>
                </a:solidFill>
                <a:latin typeface="+mn-lt"/>
              </a:rPr>
              <a:t>AADOCR Webinar Series</a:t>
            </a:r>
          </a:p>
          <a:p>
            <a:pPr marL="457200" indent="-457200">
              <a:buFont typeface="Arial" panose="020B0604020202020204" pitchFamily="34" charset="0"/>
              <a:buChar char="•"/>
              <a:defRPr/>
            </a:pPr>
            <a:r>
              <a:rPr lang="en-US" sz="3200" dirty="0">
                <a:solidFill>
                  <a:schemeClr val="tx2"/>
                </a:solidFill>
                <a:latin typeface="+mn-lt"/>
              </a:rPr>
              <a:t>Research Funding</a:t>
            </a:r>
          </a:p>
          <a:p>
            <a:pPr marL="457200" indent="-457200">
              <a:buFont typeface="Arial" panose="020B0604020202020204" pitchFamily="34" charset="0"/>
              <a:buChar char="•"/>
              <a:defRPr/>
            </a:pPr>
            <a:r>
              <a:rPr lang="en-US" sz="3200" dirty="0">
                <a:solidFill>
                  <a:schemeClr val="tx2"/>
                </a:solidFill>
                <a:latin typeface="+mn-lt"/>
              </a:rPr>
              <a:t>Association News</a:t>
            </a:r>
            <a:endParaRPr lang="en-US" sz="2800" dirty="0">
              <a:solidFill>
                <a:schemeClr val="tx2"/>
              </a:solidFill>
              <a:latin typeface="+mn-lt"/>
            </a:endParaRPr>
          </a:p>
        </p:txBody>
      </p:sp>
      <p:sp>
        <p:nvSpPr>
          <p:cNvPr id="10" name="Title 1">
            <a:extLst>
              <a:ext uri="{FF2B5EF4-FFF2-40B4-BE49-F238E27FC236}">
                <a16:creationId xmlns:a16="http://schemas.microsoft.com/office/drawing/2014/main" id="{F9FEC669-E431-4A08-AA09-DDCBDE44D48B}"/>
              </a:ext>
            </a:extLst>
          </p:cNvPr>
          <p:cNvSpPr txBox="1">
            <a:spLocks/>
          </p:cNvSpPr>
          <p:nvPr/>
        </p:nvSpPr>
        <p:spPr bwMode="auto">
          <a:xfrm>
            <a:off x="1" y="5277148"/>
            <a:ext cx="12192000" cy="658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Gill Sans MT" pitchFamily="34" charset="0"/>
              </a:defRPr>
            </a:lvl2pPr>
            <a:lvl3pPr algn="ctr" defTabSz="457200" rtl="0" eaLnBrk="0" fontAlgn="base" hangingPunct="0">
              <a:spcBef>
                <a:spcPct val="0"/>
              </a:spcBef>
              <a:spcAft>
                <a:spcPct val="0"/>
              </a:spcAft>
              <a:defRPr sz="4400">
                <a:solidFill>
                  <a:schemeClr val="tx1"/>
                </a:solidFill>
                <a:latin typeface="Gill Sans MT" pitchFamily="34" charset="0"/>
              </a:defRPr>
            </a:lvl3pPr>
            <a:lvl4pPr algn="ctr" defTabSz="457200" rtl="0" eaLnBrk="0" fontAlgn="base" hangingPunct="0">
              <a:spcBef>
                <a:spcPct val="0"/>
              </a:spcBef>
              <a:spcAft>
                <a:spcPct val="0"/>
              </a:spcAft>
              <a:defRPr sz="4400">
                <a:solidFill>
                  <a:schemeClr val="tx1"/>
                </a:solidFill>
                <a:latin typeface="Gill Sans MT" pitchFamily="34" charset="0"/>
              </a:defRPr>
            </a:lvl4pPr>
            <a:lvl5pPr algn="ctr" defTabSz="457200" rtl="0" eaLnBrk="0" fontAlgn="base" hangingPunct="0">
              <a:spcBef>
                <a:spcPct val="0"/>
              </a:spcBef>
              <a:spcAft>
                <a:spcPct val="0"/>
              </a:spcAft>
              <a:defRPr sz="4400">
                <a:solidFill>
                  <a:schemeClr val="tx1"/>
                </a:solidFill>
                <a:latin typeface="Gill Sans MT" pitchFamily="34" charset="0"/>
              </a:defRPr>
            </a:lvl5pPr>
            <a:lvl6pPr marL="457200" algn="ctr" defTabSz="457200" rtl="0" fontAlgn="base">
              <a:spcBef>
                <a:spcPct val="0"/>
              </a:spcBef>
              <a:spcAft>
                <a:spcPct val="0"/>
              </a:spcAft>
              <a:defRPr sz="4400">
                <a:solidFill>
                  <a:schemeClr val="tx1"/>
                </a:solidFill>
                <a:latin typeface="Gill Sans MT" pitchFamily="34" charset="0"/>
              </a:defRPr>
            </a:lvl6pPr>
            <a:lvl7pPr marL="914400" algn="ctr" defTabSz="457200" rtl="0" fontAlgn="base">
              <a:spcBef>
                <a:spcPct val="0"/>
              </a:spcBef>
              <a:spcAft>
                <a:spcPct val="0"/>
              </a:spcAft>
              <a:defRPr sz="4400">
                <a:solidFill>
                  <a:schemeClr val="tx1"/>
                </a:solidFill>
                <a:latin typeface="Gill Sans MT" pitchFamily="34" charset="0"/>
              </a:defRPr>
            </a:lvl7pPr>
            <a:lvl8pPr marL="1371600" algn="ctr" defTabSz="457200" rtl="0" fontAlgn="base">
              <a:spcBef>
                <a:spcPct val="0"/>
              </a:spcBef>
              <a:spcAft>
                <a:spcPct val="0"/>
              </a:spcAft>
              <a:defRPr sz="4400">
                <a:solidFill>
                  <a:schemeClr val="tx1"/>
                </a:solidFill>
                <a:latin typeface="Gill Sans MT" pitchFamily="34" charset="0"/>
              </a:defRPr>
            </a:lvl8pPr>
            <a:lvl9pPr marL="1828800" algn="ctr" defTabSz="457200" rtl="0" fontAlgn="base">
              <a:spcBef>
                <a:spcPct val="0"/>
              </a:spcBef>
              <a:spcAft>
                <a:spcPct val="0"/>
              </a:spcAft>
              <a:defRPr sz="4400">
                <a:solidFill>
                  <a:schemeClr val="tx1"/>
                </a:solidFill>
                <a:latin typeface="Gill Sans MT" pitchFamily="34" charset="0"/>
              </a:defRPr>
            </a:lvl9pPr>
          </a:lstStyle>
          <a:p>
            <a:r>
              <a:rPr lang="en-US" sz="3200" dirty="0">
                <a:solidFill>
                  <a:schemeClr val="tx2"/>
                </a:solidFill>
                <a:latin typeface="+mn-lt"/>
                <a:ea typeface="ＭＳ Ｐゴシック" pitchFamily="34" charset="-128"/>
                <a:cs typeface="+mn-cs"/>
              </a:rPr>
              <a:t>www.iadr.org/COVID-19</a:t>
            </a:r>
            <a:endParaRPr lang="en-US" sz="3200" dirty="0">
              <a:solidFill>
                <a:srgbClr val="376092"/>
              </a:solidFill>
              <a:latin typeface="+mn-lt"/>
            </a:endParaRPr>
          </a:p>
        </p:txBody>
      </p:sp>
      <p:pic>
        <p:nvPicPr>
          <p:cNvPr id="11" name="Picture 10">
            <a:extLst>
              <a:ext uri="{FF2B5EF4-FFF2-40B4-BE49-F238E27FC236}">
                <a16:creationId xmlns:a16="http://schemas.microsoft.com/office/drawing/2014/main" id="{CD6A7D70-8D8C-4074-B400-59EB308FB42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 y="966418"/>
            <a:ext cx="12191999" cy="1651253"/>
          </a:xfrm>
          <a:prstGeom prst="rect">
            <a:avLst/>
          </a:prstGeom>
        </p:spPr>
      </p:pic>
    </p:spTree>
    <p:extLst>
      <p:ext uri="{BB962C8B-B14F-4D97-AF65-F5344CB8AC3E}">
        <p14:creationId xmlns:p14="http://schemas.microsoft.com/office/powerpoint/2010/main" val="21203292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213569-2C21-4A6B-AC35-669B525D5054}"/>
              </a:ext>
            </a:extLst>
          </p:cNvPr>
          <p:cNvPicPr>
            <a:picLocks noChangeAspect="1"/>
          </p:cNvPicPr>
          <p:nvPr/>
        </p:nvPicPr>
        <p:blipFill>
          <a:blip r:embed="rId3"/>
          <a:stretch>
            <a:fillRect/>
          </a:stretch>
        </p:blipFill>
        <p:spPr>
          <a:xfrm>
            <a:off x="-26719" y="-2969"/>
            <a:ext cx="12496801" cy="7009041"/>
          </a:xfrm>
          <a:prstGeom prst="rect">
            <a:avLst/>
          </a:prstGeom>
        </p:spPr>
      </p:pic>
    </p:spTree>
    <p:extLst>
      <p:ext uri="{BB962C8B-B14F-4D97-AF65-F5344CB8AC3E}">
        <p14:creationId xmlns:p14="http://schemas.microsoft.com/office/powerpoint/2010/main" val="1273725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idx="1"/>
          </p:nvPr>
        </p:nvSpPr>
        <p:spPr>
          <a:xfrm>
            <a:off x="1676400" y="1371600"/>
            <a:ext cx="8839200" cy="3886200"/>
          </a:xfrm>
        </p:spPr>
        <p:txBody>
          <a:bodyPr/>
          <a:lstStyle/>
          <a:p>
            <a:pPr eaLnBrk="1" hangingPunct="1">
              <a:buFontTx/>
              <a:buNone/>
              <a:defRPr/>
            </a:pPr>
            <a:r>
              <a:rPr lang="en-US" altLang="en-US" sz="4000" dirty="0">
                <a:solidFill>
                  <a:schemeClr val="accent1">
                    <a:lumMod val="75000"/>
                  </a:schemeClr>
                </a:solidFill>
                <a:ea typeface="ＭＳ Ｐゴシック" pitchFamily="34" charset="-128"/>
              </a:rPr>
              <a:t>	Questions about IADR membership, journals or meetings may be directed to research@iadr.org or +1.703.548.0066.</a:t>
            </a:r>
            <a:br>
              <a:rPr lang="en-US" altLang="en-US" sz="4000" dirty="0">
                <a:solidFill>
                  <a:schemeClr val="accent1">
                    <a:lumMod val="75000"/>
                  </a:schemeClr>
                </a:solidFill>
                <a:ea typeface="ＭＳ Ｐゴシック" pitchFamily="34" charset="-128"/>
              </a:rPr>
            </a:br>
            <a:br>
              <a:rPr lang="en-US" altLang="en-US" sz="4000" dirty="0">
                <a:solidFill>
                  <a:schemeClr val="accent1">
                    <a:lumMod val="75000"/>
                  </a:schemeClr>
                </a:solidFill>
                <a:ea typeface="ＭＳ Ｐゴシック" pitchFamily="34" charset="-128"/>
              </a:rPr>
            </a:br>
            <a:r>
              <a:rPr lang="en-US" altLang="en-US" sz="4000" dirty="0">
                <a:solidFill>
                  <a:schemeClr val="accent1">
                    <a:lumMod val="75000"/>
                  </a:schemeClr>
                </a:solidFill>
                <a:ea typeface="ＭＳ Ｐゴシック" pitchFamily="34" charset="-128"/>
              </a:rPr>
              <a:t>Visit IADR online at www.iadr.org.  </a:t>
            </a:r>
          </a:p>
        </p:txBody>
      </p:sp>
      <p:sp>
        <p:nvSpPr>
          <p:cNvPr id="14339" name="Rectangle 2"/>
          <p:cNvSpPr txBox="1">
            <a:spLocks noChangeArrowheads="1"/>
          </p:cNvSpPr>
          <p:nvPr/>
        </p:nvSpPr>
        <p:spPr bwMode="auto">
          <a:xfrm>
            <a:off x="1981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spcBef>
                <a:spcPct val="20000"/>
              </a:spcBef>
              <a:buFont typeface="Arial" charset="0"/>
              <a:buChar char="•"/>
              <a:defRPr sz="3200">
                <a:solidFill>
                  <a:schemeClr val="tx1"/>
                </a:solidFill>
                <a:latin typeface="Gill Sans MT" pitchFamily="34" charset="0"/>
              </a:defRPr>
            </a:lvl1pPr>
            <a:lvl2pPr marL="742950" indent="-285750" defTabSz="457200" eaLnBrk="0" hangingPunct="0">
              <a:spcBef>
                <a:spcPct val="20000"/>
              </a:spcBef>
              <a:buFont typeface="Arial" charset="0"/>
              <a:buChar char="–"/>
              <a:defRPr sz="2800">
                <a:solidFill>
                  <a:schemeClr val="tx1"/>
                </a:solidFill>
                <a:latin typeface="Gill Sans MT" pitchFamily="34" charset="0"/>
              </a:defRPr>
            </a:lvl2pPr>
            <a:lvl3pPr marL="1143000" indent="-228600" defTabSz="457200" eaLnBrk="0" hangingPunct="0">
              <a:spcBef>
                <a:spcPct val="20000"/>
              </a:spcBef>
              <a:buFont typeface="Arial" charset="0"/>
              <a:buChar char="•"/>
              <a:defRPr sz="2400">
                <a:solidFill>
                  <a:schemeClr val="tx1"/>
                </a:solidFill>
                <a:latin typeface="Gill Sans MT" pitchFamily="34" charset="0"/>
              </a:defRPr>
            </a:lvl3pPr>
            <a:lvl4pPr marL="1600200" indent="-228600" defTabSz="457200" eaLnBrk="0" hangingPunct="0">
              <a:spcBef>
                <a:spcPct val="20000"/>
              </a:spcBef>
              <a:buFont typeface="Arial" charset="0"/>
              <a:buChar char="–"/>
              <a:defRPr sz="2000">
                <a:solidFill>
                  <a:schemeClr val="tx1"/>
                </a:solidFill>
                <a:latin typeface="Gill Sans MT" pitchFamily="34" charset="0"/>
              </a:defRPr>
            </a:lvl4pPr>
            <a:lvl5pPr marL="2057400" indent="-228600" defTabSz="457200" eaLnBrk="0" hangingPunct="0">
              <a:spcBef>
                <a:spcPct val="20000"/>
              </a:spcBef>
              <a:buFont typeface="Arial" charset="0"/>
              <a:buChar char="»"/>
              <a:defRPr sz="2000">
                <a:solidFill>
                  <a:schemeClr val="tx1"/>
                </a:solidFill>
                <a:latin typeface="Gill Sans MT"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defRPr>
            </a:lvl9pPr>
          </a:lstStyle>
          <a:p>
            <a:pPr algn="ctr" eaLnBrk="1" hangingPunct="1">
              <a:spcBef>
                <a:spcPct val="0"/>
              </a:spcBef>
              <a:buFontTx/>
              <a:buNone/>
            </a:pPr>
            <a:r>
              <a:rPr lang="en-US" altLang="en-US" sz="4400" dirty="0"/>
              <a:t>Membership, </a:t>
            </a:r>
            <a:r>
              <a:rPr lang="en-US" altLang="en-US" sz="4400" dirty="0">
                <a:latin typeface="+mj-lt"/>
              </a:rPr>
              <a:t>Meetings</a:t>
            </a:r>
            <a:r>
              <a:rPr lang="en-US" altLang="en-US" sz="4400" dirty="0"/>
              <a:t> &amp; Journals</a:t>
            </a:r>
          </a:p>
        </p:txBody>
      </p:sp>
    </p:spTree>
    <p:extLst>
      <p:ext uri="{BB962C8B-B14F-4D97-AF65-F5344CB8AC3E}">
        <p14:creationId xmlns:p14="http://schemas.microsoft.com/office/powerpoint/2010/main" val="1743874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563BBB-D6A7-400C-986A-848CEA4D05FA}"/>
              </a:ext>
            </a:extLst>
          </p:cNvPr>
          <p:cNvPicPr>
            <a:picLocks noChangeAspect="1"/>
          </p:cNvPicPr>
          <p:nvPr/>
        </p:nvPicPr>
        <p:blipFill>
          <a:blip r:embed="rId3"/>
          <a:stretch>
            <a:fillRect/>
          </a:stretch>
        </p:blipFill>
        <p:spPr>
          <a:xfrm>
            <a:off x="0" y="5715000"/>
            <a:ext cx="12192000" cy="9906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42929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981200" y="304800"/>
            <a:ext cx="8229600" cy="1143000"/>
          </a:xfrm>
        </p:spPr>
        <p:txBody>
          <a:bodyPr/>
          <a:lstStyle/>
          <a:p>
            <a:pPr eaLnBrk="1" hangingPunct="1"/>
            <a:r>
              <a:rPr lang="en-US" altLang="en-US" dirty="0"/>
              <a:t>IADR Vision Statement</a:t>
            </a:r>
          </a:p>
        </p:txBody>
      </p:sp>
      <p:sp>
        <p:nvSpPr>
          <p:cNvPr id="6147" name="Rectangle 3"/>
          <p:cNvSpPr>
            <a:spLocks noGrp="1" noChangeArrowheads="1"/>
          </p:cNvSpPr>
          <p:nvPr>
            <p:ph idx="1"/>
          </p:nvPr>
        </p:nvSpPr>
        <p:spPr>
          <a:xfrm>
            <a:off x="2133600" y="1295401"/>
            <a:ext cx="8229600" cy="4525963"/>
          </a:xfrm>
        </p:spPr>
        <p:txBody>
          <a:bodyPr/>
          <a:lstStyle/>
          <a:p>
            <a:pPr eaLnBrk="1" hangingPunct="1">
              <a:defRPr/>
            </a:pPr>
            <a:endParaRPr lang="en-US" altLang="en-US" sz="3600" dirty="0">
              <a:solidFill>
                <a:schemeClr val="accent1">
                  <a:lumMod val="75000"/>
                </a:schemeClr>
              </a:solidFill>
              <a:ea typeface="ＭＳ Ｐゴシック" pitchFamily="34" charset="-128"/>
            </a:endParaRPr>
          </a:p>
          <a:p>
            <a:pPr marL="0" indent="0" algn="ctr" eaLnBrk="1" hangingPunct="1">
              <a:buNone/>
              <a:defRPr/>
            </a:pPr>
            <a:r>
              <a:rPr lang="en-US" altLang="en-US" sz="3600" dirty="0">
                <a:solidFill>
                  <a:schemeClr val="accent1">
                    <a:lumMod val="75000"/>
                  </a:schemeClr>
                </a:solidFill>
                <a:ea typeface="ＭＳ Ｐゴシック" pitchFamily="34" charset="-128"/>
              </a:rPr>
              <a:t>Oral health for the world through discovery and dissemination.</a:t>
            </a:r>
          </a:p>
          <a:p>
            <a:pPr marL="0" indent="0" eaLnBrk="1" hangingPunct="1">
              <a:buNone/>
              <a:defRPr/>
            </a:pPr>
            <a:endParaRPr lang="en-US" altLang="en-US" sz="3600" dirty="0">
              <a:solidFill>
                <a:schemeClr val="accent1">
                  <a:lumMod val="75000"/>
                </a:schemeClr>
              </a:solidFill>
              <a:ea typeface="ＭＳ Ｐゴシック" pitchFamily="34" charset="-128"/>
            </a:endParaRPr>
          </a:p>
        </p:txBody>
      </p:sp>
    </p:spTree>
    <p:extLst>
      <p:ext uri="{BB962C8B-B14F-4D97-AF65-F5344CB8AC3E}">
        <p14:creationId xmlns:p14="http://schemas.microsoft.com/office/powerpoint/2010/main" val="1640714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981200" y="0"/>
            <a:ext cx="8229600" cy="1143000"/>
          </a:xfrm>
        </p:spPr>
        <p:txBody>
          <a:bodyPr/>
          <a:lstStyle/>
          <a:p>
            <a:pPr eaLnBrk="1" hangingPunct="1"/>
            <a:r>
              <a:rPr lang="en-US" altLang="en-US" dirty="0"/>
              <a:t>IADR Values Statement</a:t>
            </a:r>
          </a:p>
        </p:txBody>
      </p:sp>
      <p:sp>
        <p:nvSpPr>
          <p:cNvPr id="6147" name="Rectangle 3"/>
          <p:cNvSpPr>
            <a:spLocks noGrp="1" noChangeArrowheads="1"/>
          </p:cNvSpPr>
          <p:nvPr>
            <p:ph idx="1"/>
          </p:nvPr>
        </p:nvSpPr>
        <p:spPr>
          <a:xfrm>
            <a:off x="1066800" y="914401"/>
            <a:ext cx="9753600" cy="4525963"/>
          </a:xfrm>
        </p:spPr>
        <p:txBody>
          <a:bodyPr/>
          <a:lstStyle/>
          <a:p>
            <a:pPr marL="0" indent="0" algn="ctr" eaLnBrk="1" hangingPunct="1">
              <a:buNone/>
              <a:defRPr/>
            </a:pPr>
            <a:r>
              <a:rPr lang="en-US" altLang="en-US" sz="3600" dirty="0">
                <a:solidFill>
                  <a:schemeClr val="accent1">
                    <a:lumMod val="75000"/>
                  </a:schemeClr>
                </a:solidFill>
                <a:ea typeface="ＭＳ Ｐゴシック" pitchFamily="34" charset="-128"/>
              </a:rPr>
              <a:t>IADR Core Values</a:t>
            </a:r>
          </a:p>
          <a:p>
            <a:pPr marL="0" indent="0" algn="ctr" eaLnBrk="1" hangingPunct="1">
              <a:spcAft>
                <a:spcPts val="1200"/>
              </a:spcAft>
              <a:buNone/>
              <a:defRPr/>
            </a:pPr>
            <a:r>
              <a:rPr lang="en-US" altLang="en-US" sz="2000" dirty="0">
                <a:solidFill>
                  <a:schemeClr val="accent1">
                    <a:lumMod val="75000"/>
                  </a:schemeClr>
                </a:solidFill>
                <a:ea typeface="ＭＳ Ｐゴシック" pitchFamily="34" charset="-128"/>
              </a:rPr>
              <a:t>Scientific Excellence * Social Responsibility * Scientific Community</a:t>
            </a:r>
          </a:p>
          <a:p>
            <a:pPr marL="0" indent="0" eaLnBrk="1" hangingPunct="1">
              <a:spcBef>
                <a:spcPts val="0"/>
              </a:spcBef>
              <a:spcAft>
                <a:spcPts val="0"/>
              </a:spcAft>
              <a:buNone/>
              <a:defRPr/>
            </a:pPr>
            <a:r>
              <a:rPr lang="en-US" altLang="en-US" sz="2000" b="1" dirty="0">
                <a:solidFill>
                  <a:schemeClr val="accent1">
                    <a:lumMod val="75000"/>
                  </a:schemeClr>
                </a:solidFill>
                <a:ea typeface="ＭＳ Ｐゴシック" pitchFamily="34" charset="-128"/>
              </a:rPr>
              <a:t>Scientific Excellence</a:t>
            </a:r>
            <a:r>
              <a:rPr lang="en-US" altLang="en-US" sz="2000" dirty="0">
                <a:solidFill>
                  <a:schemeClr val="accent1">
                    <a:lumMod val="75000"/>
                  </a:schemeClr>
                </a:solidFill>
                <a:ea typeface="ＭＳ Ｐゴシック" pitchFamily="34" charset="-128"/>
              </a:rPr>
              <a:t>: IADR values science conducted at the highest possible levels of rigor, innovation and ethics, across disciplines, from discovery science to clinical implementation to global population health.</a:t>
            </a:r>
          </a:p>
          <a:p>
            <a:pPr marL="0" indent="0" eaLnBrk="1" hangingPunct="1">
              <a:spcBef>
                <a:spcPts val="0"/>
              </a:spcBef>
              <a:spcAft>
                <a:spcPts val="0"/>
              </a:spcAft>
              <a:buNone/>
              <a:defRPr/>
            </a:pPr>
            <a:endParaRPr lang="en-US" altLang="en-US" sz="2000" b="1" dirty="0">
              <a:solidFill>
                <a:schemeClr val="accent1">
                  <a:lumMod val="75000"/>
                </a:schemeClr>
              </a:solidFill>
              <a:ea typeface="ＭＳ Ｐゴシック" pitchFamily="34" charset="-128"/>
            </a:endParaRPr>
          </a:p>
          <a:p>
            <a:pPr marL="0" indent="0" eaLnBrk="1" hangingPunct="1">
              <a:spcBef>
                <a:spcPts val="0"/>
              </a:spcBef>
              <a:spcAft>
                <a:spcPts val="0"/>
              </a:spcAft>
              <a:buNone/>
              <a:defRPr/>
            </a:pPr>
            <a:r>
              <a:rPr lang="en-US" altLang="en-US" sz="2000" b="1" dirty="0">
                <a:solidFill>
                  <a:schemeClr val="accent1">
                    <a:lumMod val="75000"/>
                  </a:schemeClr>
                </a:solidFill>
                <a:ea typeface="ＭＳ Ｐゴシック" pitchFamily="34" charset="-128"/>
              </a:rPr>
              <a:t>Social Responsibility</a:t>
            </a:r>
            <a:r>
              <a:rPr lang="en-US" altLang="en-US" sz="2000" dirty="0">
                <a:solidFill>
                  <a:schemeClr val="accent1">
                    <a:lumMod val="75000"/>
                  </a:schemeClr>
                </a:solidFill>
                <a:ea typeface="ＭＳ Ｐゴシック" pitchFamily="34" charset="-128"/>
              </a:rPr>
              <a:t>: IADR values the pursuit of science to improve health and well-being for all people, to reduce health inequalities and inequities, and proactively takes actions and positions to improve health.</a:t>
            </a:r>
          </a:p>
          <a:p>
            <a:pPr marL="0" indent="0" eaLnBrk="1" hangingPunct="1">
              <a:spcBef>
                <a:spcPts val="0"/>
              </a:spcBef>
              <a:spcAft>
                <a:spcPts val="0"/>
              </a:spcAft>
              <a:buNone/>
              <a:defRPr/>
            </a:pPr>
            <a:endParaRPr lang="en-US" altLang="en-US" sz="2000" dirty="0">
              <a:solidFill>
                <a:schemeClr val="accent1">
                  <a:lumMod val="75000"/>
                </a:schemeClr>
              </a:solidFill>
              <a:ea typeface="ＭＳ Ｐゴシック" pitchFamily="34" charset="-128"/>
            </a:endParaRPr>
          </a:p>
          <a:p>
            <a:pPr marL="0" indent="0" eaLnBrk="1" hangingPunct="1">
              <a:spcBef>
                <a:spcPts val="0"/>
              </a:spcBef>
              <a:spcAft>
                <a:spcPts val="0"/>
              </a:spcAft>
              <a:buNone/>
              <a:defRPr/>
            </a:pPr>
            <a:r>
              <a:rPr lang="en-US" altLang="en-US" sz="2000" b="1" dirty="0">
                <a:solidFill>
                  <a:schemeClr val="accent1">
                    <a:lumMod val="75000"/>
                  </a:schemeClr>
                </a:solidFill>
                <a:ea typeface="ＭＳ Ｐゴシック" pitchFamily="34" charset="-128"/>
              </a:rPr>
              <a:t>Scientific Community</a:t>
            </a:r>
            <a:r>
              <a:rPr lang="en-US" altLang="en-US" sz="2000" dirty="0">
                <a:solidFill>
                  <a:schemeClr val="accent1">
                    <a:lumMod val="75000"/>
                  </a:schemeClr>
                </a:solidFill>
                <a:ea typeface="ＭＳ Ｐゴシック" pitchFamily="34" charset="-128"/>
              </a:rPr>
              <a:t>: IADR values a diverse and inclusive scientific workforce, promotes work-life balance, and supports educational activities and mentoring networks to develop the next generation of scientists.</a:t>
            </a:r>
          </a:p>
        </p:txBody>
      </p:sp>
    </p:spTree>
    <p:extLst>
      <p:ext uri="{BB962C8B-B14F-4D97-AF65-F5344CB8AC3E}">
        <p14:creationId xmlns:p14="http://schemas.microsoft.com/office/powerpoint/2010/main" val="3360443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1143000"/>
          </a:xfrm>
        </p:spPr>
        <p:txBody>
          <a:bodyPr/>
          <a:lstStyle/>
          <a:p>
            <a:r>
              <a:rPr lang="en-US" dirty="0">
                <a:latin typeface="Arial" panose="020B0604020202020204" pitchFamily="34" charset="0"/>
                <a:cs typeface="Arial" panose="020B0604020202020204" pitchFamily="34" charset="0"/>
              </a:rPr>
              <a:t>IADR Board of Directors</a:t>
            </a:r>
          </a:p>
        </p:txBody>
      </p:sp>
      <p:sp>
        <p:nvSpPr>
          <p:cNvPr id="3" name="Content Placeholder 2"/>
          <p:cNvSpPr>
            <a:spLocks noGrp="1"/>
          </p:cNvSpPr>
          <p:nvPr>
            <p:ph idx="1"/>
          </p:nvPr>
        </p:nvSpPr>
        <p:spPr>
          <a:xfrm>
            <a:off x="2192055" y="861685"/>
            <a:ext cx="3962400" cy="5105400"/>
          </a:xfrm>
        </p:spPr>
        <p:txBody>
          <a:bodyPr/>
          <a:lstStyle/>
          <a:p>
            <a:pPr marL="0" indent="0">
              <a:spcBef>
                <a:spcPts val="0"/>
              </a:spcBef>
              <a:buNone/>
            </a:pPr>
            <a:r>
              <a:rPr lang="en-US" sz="1100" b="1" dirty="0">
                <a:solidFill>
                  <a:srgbClr val="376092"/>
                </a:solidFill>
                <a:latin typeface="Arial" panose="020B0604020202020204" pitchFamily="34" charset="0"/>
                <a:cs typeface="Arial" panose="020B0604020202020204" pitchFamily="34" charset="0"/>
              </a:rPr>
              <a:t>President</a:t>
            </a:r>
          </a:p>
          <a:p>
            <a:pPr marL="0" indent="0">
              <a:spcBef>
                <a:spcPts val="0"/>
              </a:spcBef>
              <a:buNone/>
            </a:pPr>
            <a:r>
              <a:rPr lang="en-US" sz="1100" dirty="0">
                <a:solidFill>
                  <a:srgbClr val="376092"/>
                </a:solidFill>
                <a:latin typeface="Arial" panose="020B0604020202020204" pitchFamily="34" charset="0"/>
                <a:cs typeface="Arial" panose="020B0604020202020204" pitchFamily="34" charset="0"/>
              </a:rPr>
              <a:t>Eric Reynolds</a:t>
            </a:r>
          </a:p>
          <a:p>
            <a:pPr marL="0" indent="0">
              <a:spcBef>
                <a:spcPts val="0"/>
              </a:spcBef>
              <a:buNone/>
            </a:pPr>
            <a:r>
              <a:rPr lang="en-US" sz="1100" dirty="0">
                <a:solidFill>
                  <a:srgbClr val="376092"/>
                </a:solidFill>
                <a:latin typeface="Arial" panose="020B0604020202020204" pitchFamily="34" charset="0"/>
                <a:cs typeface="Arial" panose="020B0604020202020204" pitchFamily="34" charset="0"/>
              </a:rPr>
              <a:t>The University of Melbourne, Australia</a:t>
            </a:r>
          </a:p>
          <a:p>
            <a:pPr marL="0" indent="0">
              <a:spcBef>
                <a:spcPts val="0"/>
              </a:spcBef>
              <a:buNone/>
            </a:pPr>
            <a:endParaRPr lang="en-US" sz="1100" b="1" dirty="0">
              <a:solidFill>
                <a:srgbClr val="376092"/>
              </a:solidFill>
              <a:latin typeface="Arial" panose="020B0604020202020204" pitchFamily="34" charset="0"/>
              <a:cs typeface="Arial" panose="020B0604020202020204" pitchFamily="34" charset="0"/>
            </a:endParaRPr>
          </a:p>
          <a:p>
            <a:pPr marL="0" indent="0">
              <a:spcBef>
                <a:spcPts val="0"/>
              </a:spcBef>
              <a:buNone/>
            </a:pPr>
            <a:r>
              <a:rPr lang="en-US" sz="1100" b="1" dirty="0">
                <a:solidFill>
                  <a:srgbClr val="376092"/>
                </a:solidFill>
                <a:latin typeface="Arial" panose="020B0604020202020204" pitchFamily="34" charset="0"/>
                <a:cs typeface="Arial" panose="020B0604020202020204" pitchFamily="34" charset="0"/>
              </a:rPr>
              <a:t>President-elect</a:t>
            </a:r>
          </a:p>
          <a:p>
            <a:pPr marL="0" indent="0">
              <a:spcBef>
                <a:spcPts val="0"/>
              </a:spcBef>
              <a:buNone/>
            </a:pPr>
            <a:r>
              <a:rPr lang="en-US" sz="1100" dirty="0">
                <a:solidFill>
                  <a:srgbClr val="376092"/>
                </a:solidFill>
                <a:latin typeface="Arial" panose="020B0604020202020204" pitchFamily="34" charset="0"/>
                <a:cs typeface="Arial" panose="020B0604020202020204" pitchFamily="34" charset="0"/>
              </a:rPr>
              <a:t>Brian O’Connell</a:t>
            </a:r>
          </a:p>
          <a:p>
            <a:pPr marL="0" indent="0">
              <a:spcBef>
                <a:spcPts val="0"/>
              </a:spcBef>
              <a:buNone/>
            </a:pPr>
            <a:r>
              <a:rPr lang="en-US" sz="1100" dirty="0">
                <a:solidFill>
                  <a:srgbClr val="376092"/>
                </a:solidFill>
                <a:latin typeface="Arial" panose="020B0604020202020204" pitchFamily="34" charset="0"/>
                <a:cs typeface="Arial" panose="020B0604020202020204" pitchFamily="34" charset="0"/>
              </a:rPr>
              <a:t>Trinity College Dublin, Ireland</a:t>
            </a:r>
          </a:p>
          <a:p>
            <a:pPr marL="0" indent="0">
              <a:spcBef>
                <a:spcPts val="0"/>
              </a:spcBef>
              <a:buNone/>
            </a:pPr>
            <a:endParaRPr lang="en-US" sz="1100" b="1" dirty="0">
              <a:solidFill>
                <a:srgbClr val="376092"/>
              </a:solidFill>
              <a:latin typeface="Arial" panose="020B0604020202020204" pitchFamily="34" charset="0"/>
              <a:cs typeface="Arial" panose="020B0604020202020204" pitchFamily="34" charset="0"/>
            </a:endParaRPr>
          </a:p>
          <a:p>
            <a:pPr marL="0" indent="0">
              <a:spcBef>
                <a:spcPts val="0"/>
              </a:spcBef>
              <a:buNone/>
            </a:pPr>
            <a:r>
              <a:rPr lang="en-US" sz="1100" b="1" dirty="0">
                <a:solidFill>
                  <a:srgbClr val="376092"/>
                </a:solidFill>
                <a:latin typeface="Arial" panose="020B0604020202020204" pitchFamily="34" charset="0"/>
                <a:cs typeface="Arial" panose="020B0604020202020204" pitchFamily="34" charset="0"/>
              </a:rPr>
              <a:t>Vice President</a:t>
            </a:r>
          </a:p>
          <a:p>
            <a:pPr marL="0" indent="0">
              <a:spcBef>
                <a:spcPts val="0"/>
              </a:spcBef>
              <a:buNone/>
            </a:pPr>
            <a:r>
              <a:rPr lang="en-US" sz="1100" dirty="0">
                <a:solidFill>
                  <a:srgbClr val="376092"/>
                </a:solidFill>
                <a:latin typeface="Arial" panose="020B0604020202020204" pitchFamily="34" charset="0"/>
                <a:cs typeface="Arial" panose="020B0604020202020204" pitchFamily="34" charset="0"/>
              </a:rPr>
              <a:t>Ophir Klein </a:t>
            </a:r>
          </a:p>
          <a:p>
            <a:pPr marL="0" indent="0">
              <a:spcBef>
                <a:spcPts val="0"/>
              </a:spcBef>
              <a:buNone/>
            </a:pPr>
            <a:r>
              <a:rPr lang="en-US" sz="1100" dirty="0">
                <a:solidFill>
                  <a:srgbClr val="376092"/>
                </a:solidFill>
                <a:latin typeface="Arial" panose="020B0604020202020204" pitchFamily="34" charset="0"/>
                <a:cs typeface="Arial" panose="020B0604020202020204" pitchFamily="34" charset="0"/>
              </a:rPr>
              <a:t>University of California, San Francisco, USA</a:t>
            </a:r>
          </a:p>
          <a:p>
            <a:pPr marL="0" indent="0">
              <a:spcBef>
                <a:spcPts val="0"/>
              </a:spcBef>
              <a:buNone/>
            </a:pPr>
            <a:endParaRPr lang="en-US" sz="1100" b="1" dirty="0">
              <a:solidFill>
                <a:srgbClr val="376092"/>
              </a:solidFill>
              <a:latin typeface="Arial" panose="020B0604020202020204" pitchFamily="34" charset="0"/>
              <a:cs typeface="Arial" panose="020B0604020202020204" pitchFamily="34" charset="0"/>
            </a:endParaRPr>
          </a:p>
          <a:p>
            <a:pPr marL="0" indent="0">
              <a:spcBef>
                <a:spcPts val="0"/>
              </a:spcBef>
              <a:buNone/>
            </a:pPr>
            <a:r>
              <a:rPr lang="en-US" sz="1100" b="1" dirty="0">
                <a:solidFill>
                  <a:srgbClr val="376092"/>
                </a:solidFill>
                <a:latin typeface="Arial" panose="020B0604020202020204" pitchFamily="34" charset="0"/>
                <a:cs typeface="Arial" panose="020B0604020202020204" pitchFamily="34" charset="0"/>
              </a:rPr>
              <a:t>Immediate Past President</a:t>
            </a:r>
          </a:p>
          <a:p>
            <a:pPr marL="0" indent="0">
              <a:spcBef>
                <a:spcPts val="0"/>
              </a:spcBef>
              <a:buNone/>
            </a:pPr>
            <a:r>
              <a:rPr lang="en-US" sz="1100" dirty="0">
                <a:solidFill>
                  <a:srgbClr val="376092"/>
                </a:solidFill>
                <a:latin typeface="Arial" panose="020B0604020202020204" pitchFamily="34" charset="0"/>
                <a:cs typeface="Arial" panose="020B0604020202020204" pitchFamily="34" charset="0"/>
              </a:rPr>
              <a:t>Pamela Den Besten</a:t>
            </a:r>
          </a:p>
          <a:p>
            <a:pPr marL="0" indent="0">
              <a:spcBef>
                <a:spcPts val="0"/>
              </a:spcBef>
              <a:buNone/>
            </a:pPr>
            <a:r>
              <a:rPr lang="en-US" sz="1100" dirty="0">
                <a:solidFill>
                  <a:srgbClr val="376092"/>
                </a:solidFill>
                <a:latin typeface="Arial" panose="020B0604020202020204" pitchFamily="34" charset="0"/>
                <a:cs typeface="Arial" panose="020B0604020202020204" pitchFamily="34" charset="0"/>
              </a:rPr>
              <a:t>University of California, San Francisco, USA</a:t>
            </a:r>
          </a:p>
          <a:p>
            <a:pPr marL="0" indent="0">
              <a:spcBef>
                <a:spcPts val="0"/>
              </a:spcBef>
              <a:buNone/>
            </a:pPr>
            <a:endParaRPr lang="en-US" sz="1100" b="1" dirty="0">
              <a:solidFill>
                <a:srgbClr val="376092"/>
              </a:solidFill>
              <a:latin typeface="Arial" panose="020B0604020202020204" pitchFamily="34" charset="0"/>
              <a:cs typeface="Arial" panose="020B0604020202020204" pitchFamily="34" charset="0"/>
            </a:endParaRPr>
          </a:p>
          <a:p>
            <a:pPr marL="0" indent="0">
              <a:spcBef>
                <a:spcPts val="0"/>
              </a:spcBef>
              <a:buNone/>
            </a:pPr>
            <a:r>
              <a:rPr lang="en-US" sz="1100" b="1" dirty="0">
                <a:solidFill>
                  <a:srgbClr val="376092"/>
                </a:solidFill>
                <a:latin typeface="Arial" panose="020B0604020202020204" pitchFamily="34" charset="0"/>
                <a:cs typeface="Arial" panose="020B0604020202020204" pitchFamily="34" charset="0"/>
              </a:rPr>
              <a:t>Treasurer</a:t>
            </a:r>
          </a:p>
          <a:p>
            <a:pPr marL="0" indent="0">
              <a:spcBef>
                <a:spcPts val="0"/>
              </a:spcBef>
              <a:buNone/>
            </a:pPr>
            <a:r>
              <a:rPr lang="en-US" sz="1100" dirty="0">
                <a:solidFill>
                  <a:srgbClr val="376092"/>
                </a:solidFill>
                <a:latin typeface="Arial" panose="020B0604020202020204" pitchFamily="34" charset="0"/>
                <a:cs typeface="Arial" panose="020B0604020202020204" pitchFamily="34" charset="0"/>
              </a:rPr>
              <a:t>David Drake</a:t>
            </a:r>
          </a:p>
          <a:p>
            <a:pPr marL="0" indent="0">
              <a:spcBef>
                <a:spcPts val="0"/>
              </a:spcBef>
              <a:buNone/>
            </a:pPr>
            <a:r>
              <a:rPr lang="en-US" sz="1100" dirty="0">
                <a:solidFill>
                  <a:srgbClr val="376092"/>
                </a:solidFill>
                <a:latin typeface="Arial" panose="020B0604020202020204" pitchFamily="34" charset="0"/>
                <a:cs typeface="Arial" panose="020B0604020202020204" pitchFamily="34" charset="0"/>
              </a:rPr>
              <a:t>University of Iowa, Iowa City, USA </a:t>
            </a:r>
          </a:p>
          <a:p>
            <a:pPr marL="0" indent="0">
              <a:spcBef>
                <a:spcPts val="0"/>
              </a:spcBef>
              <a:buNone/>
            </a:pPr>
            <a:r>
              <a:rPr lang="en-US" sz="1100" b="1" dirty="0">
                <a:solidFill>
                  <a:srgbClr val="376092"/>
                </a:solidFill>
                <a:latin typeface="Arial" panose="020B0604020202020204" pitchFamily="34" charset="0"/>
                <a:cs typeface="Arial" panose="020B0604020202020204" pitchFamily="34" charset="0"/>
              </a:rPr>
              <a:t> </a:t>
            </a:r>
          </a:p>
          <a:p>
            <a:pPr marL="0" indent="0">
              <a:spcBef>
                <a:spcPts val="0"/>
              </a:spcBef>
              <a:buNone/>
            </a:pPr>
            <a:r>
              <a:rPr lang="en-US" sz="1100" b="1" i="1" dirty="0">
                <a:solidFill>
                  <a:srgbClr val="376092"/>
                </a:solidFill>
                <a:latin typeface="Arial" panose="020B0604020202020204" pitchFamily="34" charset="0"/>
                <a:cs typeface="Arial" panose="020B0604020202020204" pitchFamily="34" charset="0"/>
              </a:rPr>
              <a:t>JDR </a:t>
            </a:r>
            <a:r>
              <a:rPr lang="en-US" sz="1100" b="1" dirty="0">
                <a:solidFill>
                  <a:srgbClr val="376092"/>
                </a:solidFill>
                <a:latin typeface="Arial" panose="020B0604020202020204" pitchFamily="34" charset="0"/>
                <a:cs typeface="Arial" panose="020B0604020202020204" pitchFamily="34" charset="0"/>
              </a:rPr>
              <a:t>Editor-in-Chief</a:t>
            </a:r>
          </a:p>
          <a:p>
            <a:pPr marL="0" indent="0">
              <a:spcBef>
                <a:spcPts val="0"/>
              </a:spcBef>
              <a:buNone/>
            </a:pPr>
            <a:r>
              <a:rPr lang="en-US" sz="1100" dirty="0">
                <a:solidFill>
                  <a:srgbClr val="376092"/>
                </a:solidFill>
                <a:latin typeface="Arial" panose="020B0604020202020204" pitchFamily="34" charset="0"/>
                <a:cs typeface="Arial" panose="020B0604020202020204" pitchFamily="34" charset="0"/>
              </a:rPr>
              <a:t>Nicholas Jakubovics </a:t>
            </a:r>
          </a:p>
          <a:p>
            <a:pPr marL="0" indent="0">
              <a:spcBef>
                <a:spcPts val="0"/>
              </a:spcBef>
              <a:buNone/>
            </a:pPr>
            <a:r>
              <a:rPr lang="en-US" sz="1100" dirty="0">
                <a:solidFill>
                  <a:srgbClr val="376092"/>
                </a:solidFill>
                <a:latin typeface="Arial" panose="020B0604020202020204" pitchFamily="34" charset="0"/>
                <a:cs typeface="Arial" panose="020B0604020202020204" pitchFamily="34" charset="0"/>
              </a:rPr>
              <a:t>Newcastle University, UK</a:t>
            </a:r>
          </a:p>
          <a:p>
            <a:pPr marL="0" indent="0">
              <a:spcBef>
                <a:spcPts val="0"/>
              </a:spcBef>
              <a:buNone/>
            </a:pPr>
            <a:r>
              <a:rPr lang="en-US" sz="1100" b="1" dirty="0">
                <a:solidFill>
                  <a:srgbClr val="376092"/>
                </a:solidFill>
                <a:latin typeface="Arial" panose="020B0604020202020204" pitchFamily="34" charset="0"/>
                <a:cs typeface="Arial" panose="020B0604020202020204" pitchFamily="34" charset="0"/>
              </a:rPr>
              <a:t> </a:t>
            </a:r>
          </a:p>
          <a:p>
            <a:pPr marL="0" indent="0">
              <a:spcBef>
                <a:spcPts val="0"/>
              </a:spcBef>
              <a:buNone/>
            </a:pPr>
            <a:r>
              <a:rPr lang="en-US" sz="1100" b="1" i="1" dirty="0">
                <a:solidFill>
                  <a:srgbClr val="376092"/>
                </a:solidFill>
                <a:latin typeface="Arial" panose="020B0604020202020204" pitchFamily="34" charset="0"/>
                <a:cs typeface="Arial" panose="020B0604020202020204" pitchFamily="34" charset="0"/>
              </a:rPr>
              <a:t>JDR CTR</a:t>
            </a:r>
            <a:r>
              <a:rPr lang="en-US" sz="1100" b="1" dirty="0">
                <a:solidFill>
                  <a:srgbClr val="376092"/>
                </a:solidFill>
                <a:latin typeface="Arial" panose="020B0604020202020204" pitchFamily="34" charset="0"/>
                <a:cs typeface="Arial" panose="020B0604020202020204" pitchFamily="34" charset="0"/>
              </a:rPr>
              <a:t> Editor-in-Chief</a:t>
            </a:r>
          </a:p>
          <a:p>
            <a:pPr marL="0" indent="0">
              <a:spcBef>
                <a:spcPts val="0"/>
              </a:spcBef>
              <a:buNone/>
            </a:pPr>
            <a:r>
              <a:rPr lang="en-US" sz="1100" dirty="0">
                <a:solidFill>
                  <a:srgbClr val="376092"/>
                </a:solidFill>
                <a:latin typeface="Arial" panose="020B0604020202020204" pitchFamily="34" charset="0"/>
                <a:cs typeface="Arial" panose="020B0604020202020204" pitchFamily="34" charset="0"/>
              </a:rPr>
              <a:t>Jocelyne Feine</a:t>
            </a:r>
          </a:p>
          <a:p>
            <a:pPr marL="0" indent="0">
              <a:spcBef>
                <a:spcPts val="0"/>
              </a:spcBef>
              <a:buNone/>
            </a:pPr>
            <a:r>
              <a:rPr lang="en-US" sz="1100" dirty="0">
                <a:solidFill>
                  <a:srgbClr val="376092"/>
                </a:solidFill>
                <a:latin typeface="Arial" panose="020B0604020202020204" pitchFamily="34" charset="0"/>
                <a:cs typeface="Arial" panose="020B0604020202020204" pitchFamily="34" charset="0"/>
              </a:rPr>
              <a:t>McGill University, Montreal, Quebec, Canada</a:t>
            </a:r>
          </a:p>
          <a:p>
            <a:pPr marL="0" indent="0">
              <a:spcBef>
                <a:spcPts val="0"/>
              </a:spcBef>
              <a:buNone/>
            </a:pPr>
            <a:r>
              <a:rPr lang="en-US" sz="1100" dirty="0">
                <a:solidFill>
                  <a:srgbClr val="376092"/>
                </a:solidFill>
                <a:latin typeface="Arial" panose="020B0604020202020204" pitchFamily="34" charset="0"/>
                <a:cs typeface="Arial" panose="020B0604020202020204" pitchFamily="34" charset="0"/>
              </a:rPr>
              <a:t> </a:t>
            </a:r>
          </a:p>
        </p:txBody>
      </p:sp>
      <p:sp>
        <p:nvSpPr>
          <p:cNvPr id="4" name="Content Placeholder 2"/>
          <p:cNvSpPr txBox="1">
            <a:spLocks/>
          </p:cNvSpPr>
          <p:nvPr/>
        </p:nvSpPr>
        <p:spPr bwMode="auto">
          <a:xfrm>
            <a:off x="6400800" y="823585"/>
            <a:ext cx="4495800" cy="518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1100" b="1" dirty="0">
                <a:solidFill>
                  <a:srgbClr val="376092"/>
                </a:solidFill>
                <a:latin typeface="Arial" panose="020B0604020202020204" pitchFamily="34" charset="0"/>
                <a:cs typeface="Arial" panose="020B0604020202020204" pitchFamily="34" charset="0"/>
              </a:rPr>
              <a:t>Regional Board Member, Africa/Middle East Region</a:t>
            </a:r>
          </a:p>
          <a:p>
            <a:pPr marL="0" indent="0">
              <a:spcBef>
                <a:spcPts val="0"/>
              </a:spcBef>
              <a:buNone/>
            </a:pPr>
            <a:r>
              <a:rPr lang="en-US" sz="1100" dirty="0">
                <a:solidFill>
                  <a:srgbClr val="376092"/>
                </a:solidFill>
                <a:latin typeface="Arial" panose="020B0604020202020204" pitchFamily="34" charset="0"/>
                <a:cs typeface="Arial" panose="020B0604020202020204" pitchFamily="34" charset="0"/>
              </a:rPr>
              <a:t>Deema AlShammery </a:t>
            </a:r>
          </a:p>
          <a:p>
            <a:pPr marL="0" indent="0">
              <a:spcBef>
                <a:spcPts val="0"/>
              </a:spcBef>
              <a:buNone/>
            </a:pPr>
            <a:r>
              <a:rPr lang="en-US" sz="1100" dirty="0">
                <a:solidFill>
                  <a:srgbClr val="376092"/>
                </a:solidFill>
                <a:latin typeface="Arial" panose="020B0604020202020204" pitchFamily="34" charset="0"/>
                <a:cs typeface="Arial" panose="020B0604020202020204" pitchFamily="34" charset="0"/>
              </a:rPr>
              <a:t>Riyadh Elm University, Saudi Arabia</a:t>
            </a:r>
          </a:p>
          <a:p>
            <a:pPr marL="0" indent="0">
              <a:spcBef>
                <a:spcPts val="0"/>
              </a:spcBef>
              <a:buNone/>
            </a:pPr>
            <a:r>
              <a:rPr lang="en-US" sz="1100" b="1" dirty="0">
                <a:solidFill>
                  <a:srgbClr val="376092"/>
                </a:solidFill>
                <a:latin typeface="Arial" panose="020B0604020202020204" pitchFamily="34" charset="0"/>
                <a:cs typeface="Arial" panose="020B0604020202020204" pitchFamily="34" charset="0"/>
              </a:rPr>
              <a:t> </a:t>
            </a:r>
          </a:p>
          <a:p>
            <a:pPr marL="0" indent="0">
              <a:spcBef>
                <a:spcPts val="0"/>
              </a:spcBef>
              <a:buNone/>
            </a:pPr>
            <a:r>
              <a:rPr lang="en-US" sz="1100" b="1" dirty="0">
                <a:solidFill>
                  <a:srgbClr val="376092"/>
                </a:solidFill>
                <a:latin typeface="Arial" panose="020B0604020202020204" pitchFamily="34" charset="0"/>
                <a:cs typeface="Arial" panose="020B0604020202020204" pitchFamily="34" charset="0"/>
              </a:rPr>
              <a:t>Regional Board Member, Asia/Pacific Region</a:t>
            </a:r>
          </a:p>
          <a:p>
            <a:pPr marL="0" indent="0">
              <a:spcBef>
                <a:spcPts val="0"/>
              </a:spcBef>
              <a:buNone/>
            </a:pPr>
            <a:r>
              <a:rPr lang="en-US" sz="1100" dirty="0">
                <a:solidFill>
                  <a:srgbClr val="376092"/>
                </a:solidFill>
                <a:latin typeface="Arial" panose="020B0604020202020204" pitchFamily="34" charset="0"/>
                <a:cs typeface="Arial" panose="020B0604020202020204" pitchFamily="34" charset="0"/>
              </a:rPr>
              <a:t>Nobuhiro Takahashi</a:t>
            </a:r>
          </a:p>
          <a:p>
            <a:pPr marL="0" indent="0">
              <a:spcBef>
                <a:spcPts val="0"/>
              </a:spcBef>
              <a:buNone/>
            </a:pPr>
            <a:r>
              <a:rPr lang="en-US" sz="1100" dirty="0">
                <a:solidFill>
                  <a:srgbClr val="376092"/>
                </a:solidFill>
                <a:latin typeface="Arial" panose="020B0604020202020204" pitchFamily="34" charset="0"/>
                <a:cs typeface="Arial" panose="020B0604020202020204" pitchFamily="34" charset="0"/>
              </a:rPr>
              <a:t>Tohoku University, Sendai, Japan</a:t>
            </a:r>
          </a:p>
          <a:p>
            <a:pPr marL="0" indent="0">
              <a:spcBef>
                <a:spcPts val="0"/>
              </a:spcBef>
              <a:buNone/>
            </a:pPr>
            <a:r>
              <a:rPr lang="en-US" sz="1100" b="1" dirty="0">
                <a:solidFill>
                  <a:srgbClr val="376092"/>
                </a:solidFill>
                <a:latin typeface="Arial" panose="020B0604020202020204" pitchFamily="34" charset="0"/>
                <a:cs typeface="Arial" panose="020B0604020202020204" pitchFamily="34" charset="0"/>
              </a:rPr>
              <a:t> </a:t>
            </a:r>
          </a:p>
          <a:p>
            <a:pPr marL="0" indent="0">
              <a:spcBef>
                <a:spcPts val="0"/>
              </a:spcBef>
              <a:buNone/>
            </a:pPr>
            <a:r>
              <a:rPr lang="en-US" sz="1100" b="1" dirty="0">
                <a:solidFill>
                  <a:srgbClr val="376092"/>
                </a:solidFill>
                <a:latin typeface="Arial" panose="020B0604020202020204" pitchFamily="34" charset="0"/>
                <a:cs typeface="Arial" panose="020B0604020202020204" pitchFamily="34" charset="0"/>
              </a:rPr>
              <a:t>Regional Board Member, North American Region</a:t>
            </a:r>
          </a:p>
          <a:p>
            <a:pPr marL="0" indent="0">
              <a:spcBef>
                <a:spcPts val="0"/>
              </a:spcBef>
              <a:buNone/>
            </a:pPr>
            <a:r>
              <a:rPr lang="en-US" sz="1100" dirty="0">
                <a:solidFill>
                  <a:srgbClr val="376092"/>
                </a:solidFill>
                <a:latin typeface="Arial" panose="020B0604020202020204" pitchFamily="34" charset="0"/>
                <a:cs typeface="Arial" panose="020B0604020202020204" pitchFamily="34" charset="0"/>
              </a:rPr>
              <a:t>Aida Borges Yáñez</a:t>
            </a:r>
          </a:p>
          <a:p>
            <a:pPr marL="0" indent="0">
              <a:spcBef>
                <a:spcPts val="0"/>
              </a:spcBef>
              <a:buNone/>
            </a:pPr>
            <a:r>
              <a:rPr lang="en-US" sz="1100" dirty="0">
                <a:solidFill>
                  <a:srgbClr val="376092"/>
                </a:solidFill>
                <a:latin typeface="Arial" panose="020B0604020202020204" pitchFamily="34" charset="0"/>
                <a:cs typeface="Arial" panose="020B0604020202020204" pitchFamily="34" charset="0"/>
              </a:rPr>
              <a:t>Universidad Nacional Autónoma de Mexico, Mexico City</a:t>
            </a:r>
          </a:p>
          <a:p>
            <a:pPr marL="0" indent="0">
              <a:spcBef>
                <a:spcPts val="0"/>
              </a:spcBef>
              <a:buNone/>
            </a:pPr>
            <a:r>
              <a:rPr lang="en-US" sz="1100" b="1" dirty="0">
                <a:solidFill>
                  <a:srgbClr val="376092"/>
                </a:solidFill>
                <a:latin typeface="Arial" panose="020B0604020202020204" pitchFamily="34" charset="0"/>
                <a:cs typeface="Arial" panose="020B0604020202020204" pitchFamily="34" charset="0"/>
              </a:rPr>
              <a:t> </a:t>
            </a:r>
          </a:p>
          <a:p>
            <a:pPr marL="0" indent="0">
              <a:spcBef>
                <a:spcPts val="0"/>
              </a:spcBef>
              <a:buNone/>
            </a:pPr>
            <a:r>
              <a:rPr lang="en-US" sz="1100" b="1" dirty="0">
                <a:solidFill>
                  <a:srgbClr val="376092"/>
                </a:solidFill>
                <a:latin typeface="Arial" panose="020B0604020202020204" pitchFamily="34" charset="0"/>
                <a:cs typeface="Arial" panose="020B0604020202020204" pitchFamily="34" charset="0"/>
              </a:rPr>
              <a:t>Regional Board Member, Latin American Region</a:t>
            </a:r>
          </a:p>
          <a:p>
            <a:pPr marL="0" indent="0">
              <a:spcBef>
                <a:spcPts val="0"/>
              </a:spcBef>
              <a:buNone/>
            </a:pPr>
            <a:r>
              <a:rPr lang="en-US" sz="1100" dirty="0">
                <a:solidFill>
                  <a:srgbClr val="376092"/>
                </a:solidFill>
                <a:latin typeface="Arial" panose="020B0604020202020204" pitchFamily="34" charset="0"/>
                <a:cs typeface="Arial" panose="020B0604020202020204" pitchFamily="34" charset="0"/>
              </a:rPr>
              <a:t>Maria del Carmen López Jordi</a:t>
            </a:r>
          </a:p>
          <a:p>
            <a:pPr marL="0" indent="0">
              <a:spcBef>
                <a:spcPts val="0"/>
              </a:spcBef>
              <a:buNone/>
            </a:pPr>
            <a:r>
              <a:rPr lang="en-US" sz="1100" dirty="0">
                <a:solidFill>
                  <a:srgbClr val="376092"/>
                </a:solidFill>
                <a:latin typeface="Arial" panose="020B0604020202020204" pitchFamily="34" charset="0"/>
                <a:cs typeface="Arial" panose="020B0604020202020204" pitchFamily="34" charset="0"/>
              </a:rPr>
              <a:t>Universidad de la </a:t>
            </a:r>
            <a:r>
              <a:rPr lang="en-US" sz="1100" dirty="0" err="1">
                <a:solidFill>
                  <a:srgbClr val="376092"/>
                </a:solidFill>
                <a:latin typeface="Arial" panose="020B0604020202020204" pitchFamily="34" charset="0"/>
                <a:cs typeface="Arial" panose="020B0604020202020204" pitchFamily="34" charset="0"/>
              </a:rPr>
              <a:t>Republica</a:t>
            </a:r>
            <a:r>
              <a:rPr lang="en-US" sz="1100" dirty="0">
                <a:solidFill>
                  <a:srgbClr val="376092"/>
                </a:solidFill>
                <a:latin typeface="Arial" panose="020B0604020202020204" pitchFamily="34" charset="0"/>
                <a:cs typeface="Arial" panose="020B0604020202020204" pitchFamily="34" charset="0"/>
              </a:rPr>
              <a:t>, Montevideo, Uruguay </a:t>
            </a:r>
          </a:p>
          <a:p>
            <a:pPr marL="0" indent="0">
              <a:spcBef>
                <a:spcPts val="0"/>
              </a:spcBef>
              <a:buNone/>
            </a:pPr>
            <a:r>
              <a:rPr lang="en-US" sz="1100" b="1" dirty="0">
                <a:solidFill>
                  <a:srgbClr val="376092"/>
                </a:solidFill>
                <a:latin typeface="Arial" panose="020B0604020202020204" pitchFamily="34" charset="0"/>
                <a:cs typeface="Arial" panose="020B0604020202020204" pitchFamily="34" charset="0"/>
              </a:rPr>
              <a:t> </a:t>
            </a:r>
          </a:p>
          <a:p>
            <a:pPr marL="0" indent="0">
              <a:spcBef>
                <a:spcPts val="0"/>
              </a:spcBef>
              <a:buNone/>
            </a:pPr>
            <a:r>
              <a:rPr lang="en-US" sz="1100" b="1" dirty="0">
                <a:solidFill>
                  <a:srgbClr val="376092"/>
                </a:solidFill>
                <a:latin typeface="Arial" panose="020B0604020202020204" pitchFamily="34" charset="0"/>
                <a:cs typeface="Arial" panose="020B0604020202020204" pitchFamily="34" charset="0"/>
              </a:rPr>
              <a:t>Regional Board Member, Pan European Region</a:t>
            </a:r>
          </a:p>
          <a:p>
            <a:pPr marL="0" indent="0">
              <a:spcBef>
                <a:spcPts val="0"/>
              </a:spcBef>
              <a:buNone/>
            </a:pPr>
            <a:r>
              <a:rPr lang="en-US" sz="1100" dirty="0">
                <a:solidFill>
                  <a:srgbClr val="376092"/>
                </a:solidFill>
                <a:latin typeface="Arial" panose="020B0604020202020204" pitchFamily="34" charset="0"/>
                <a:cs typeface="Arial" panose="020B0604020202020204" pitchFamily="34" charset="0"/>
              </a:rPr>
              <a:t>Gottfried Schmalz</a:t>
            </a:r>
          </a:p>
          <a:p>
            <a:pPr marL="0" indent="0">
              <a:spcBef>
                <a:spcPts val="0"/>
              </a:spcBef>
              <a:buNone/>
            </a:pPr>
            <a:r>
              <a:rPr lang="en-US" sz="1100" dirty="0">
                <a:solidFill>
                  <a:srgbClr val="376092"/>
                </a:solidFill>
                <a:latin typeface="Arial" panose="020B0604020202020204" pitchFamily="34" charset="0"/>
                <a:cs typeface="Arial" panose="020B0604020202020204" pitchFamily="34" charset="0"/>
              </a:rPr>
              <a:t>University Hospital Regensburg, Germany</a:t>
            </a:r>
          </a:p>
          <a:p>
            <a:pPr marL="0" indent="0">
              <a:spcBef>
                <a:spcPts val="0"/>
              </a:spcBef>
              <a:buNone/>
            </a:pPr>
            <a:endParaRPr lang="en-US" sz="1100" dirty="0">
              <a:solidFill>
                <a:srgbClr val="376092"/>
              </a:solidFill>
              <a:latin typeface="Arial" panose="020B0604020202020204" pitchFamily="34" charset="0"/>
              <a:cs typeface="Arial" panose="020B0604020202020204" pitchFamily="34" charset="0"/>
            </a:endParaRPr>
          </a:p>
          <a:p>
            <a:pPr marL="0" indent="0">
              <a:spcBef>
                <a:spcPts val="0"/>
              </a:spcBef>
              <a:buNone/>
            </a:pPr>
            <a:r>
              <a:rPr lang="en-US" sz="1100" b="1" dirty="0">
                <a:solidFill>
                  <a:srgbClr val="376092"/>
                </a:solidFill>
                <a:latin typeface="Arial" panose="020B0604020202020204" pitchFamily="34" charset="0"/>
                <a:cs typeface="Arial" panose="020B0604020202020204" pitchFamily="34" charset="0"/>
              </a:rPr>
              <a:t>Young Investigator Representative</a:t>
            </a:r>
          </a:p>
          <a:p>
            <a:pPr marL="0" indent="0">
              <a:spcBef>
                <a:spcPts val="0"/>
              </a:spcBef>
              <a:buNone/>
            </a:pPr>
            <a:r>
              <a:rPr lang="en-US" sz="1100" dirty="0">
                <a:solidFill>
                  <a:srgbClr val="376092"/>
                </a:solidFill>
                <a:latin typeface="Arial" panose="020B0604020202020204" pitchFamily="34" charset="0"/>
                <a:cs typeface="Arial" panose="020B0604020202020204" pitchFamily="34" charset="0"/>
              </a:rPr>
              <a:t>Kimon Divaris</a:t>
            </a:r>
          </a:p>
          <a:p>
            <a:pPr marL="0" indent="0">
              <a:spcBef>
                <a:spcPts val="0"/>
              </a:spcBef>
              <a:buNone/>
            </a:pPr>
            <a:r>
              <a:rPr lang="en-US" sz="1100" dirty="0">
                <a:solidFill>
                  <a:srgbClr val="376092"/>
                </a:solidFill>
                <a:latin typeface="Arial" panose="020B0604020202020204" pitchFamily="34" charset="0"/>
                <a:cs typeface="Arial" panose="020B0604020202020204" pitchFamily="34" charset="0"/>
              </a:rPr>
              <a:t>University of North Carolina, Chapel Hill, USA</a:t>
            </a:r>
          </a:p>
          <a:p>
            <a:pPr marL="0" indent="0">
              <a:spcBef>
                <a:spcPts val="0"/>
              </a:spcBef>
              <a:buNone/>
            </a:pPr>
            <a:r>
              <a:rPr lang="en-US" sz="1100" b="1" dirty="0">
                <a:solidFill>
                  <a:srgbClr val="376092"/>
                </a:solidFill>
                <a:latin typeface="Arial" panose="020B0604020202020204" pitchFamily="34" charset="0"/>
                <a:cs typeface="Arial" panose="020B0604020202020204" pitchFamily="34" charset="0"/>
              </a:rPr>
              <a:t> </a:t>
            </a:r>
          </a:p>
          <a:p>
            <a:pPr marL="0" indent="0">
              <a:spcBef>
                <a:spcPts val="0"/>
              </a:spcBef>
              <a:buNone/>
            </a:pPr>
            <a:r>
              <a:rPr lang="en-US" sz="1100" b="1" dirty="0">
                <a:solidFill>
                  <a:srgbClr val="376092"/>
                </a:solidFill>
                <a:latin typeface="Arial" panose="020B0604020202020204" pitchFamily="34" charset="0"/>
                <a:cs typeface="Arial" panose="020B0604020202020204" pitchFamily="34" charset="0"/>
              </a:rPr>
              <a:t>Young Investigator Representative</a:t>
            </a:r>
          </a:p>
          <a:p>
            <a:pPr marL="0" indent="0">
              <a:spcBef>
                <a:spcPts val="0"/>
              </a:spcBef>
              <a:buNone/>
            </a:pPr>
            <a:r>
              <a:rPr lang="en-US" sz="1100" dirty="0">
                <a:solidFill>
                  <a:srgbClr val="376092"/>
                </a:solidFill>
                <a:latin typeface="Arial" panose="020B0604020202020204" pitchFamily="34" charset="0"/>
                <a:cs typeface="Arial" panose="020B0604020202020204" pitchFamily="34" charset="0"/>
              </a:rPr>
              <a:t>Vinicius Rosa </a:t>
            </a:r>
          </a:p>
          <a:p>
            <a:pPr marL="0" indent="0">
              <a:spcBef>
                <a:spcPts val="0"/>
              </a:spcBef>
              <a:buNone/>
            </a:pPr>
            <a:r>
              <a:rPr lang="en-US" sz="1100" dirty="0">
                <a:solidFill>
                  <a:srgbClr val="376092"/>
                </a:solidFill>
                <a:latin typeface="Arial" panose="020B0604020202020204" pitchFamily="34" charset="0"/>
                <a:cs typeface="Arial" panose="020B0604020202020204" pitchFamily="34" charset="0"/>
              </a:rPr>
              <a:t>National University of Singapore</a:t>
            </a:r>
          </a:p>
          <a:p>
            <a:pPr marL="0" indent="0">
              <a:spcBef>
                <a:spcPts val="0"/>
              </a:spcBef>
              <a:buNone/>
            </a:pPr>
            <a:endParaRPr lang="en-US" sz="1100" dirty="0">
              <a:latin typeface="Arial" panose="020B0604020202020204" pitchFamily="34" charset="0"/>
              <a:cs typeface="Arial" panose="020B0604020202020204" pitchFamily="34" charset="0"/>
            </a:endParaRPr>
          </a:p>
          <a:p>
            <a:pPr marL="0" indent="0">
              <a:spcBef>
                <a:spcPts val="0"/>
              </a:spcBef>
              <a:buNone/>
            </a:pPr>
            <a:r>
              <a:rPr lang="en-US" sz="1100" b="1" dirty="0">
                <a:solidFill>
                  <a:srgbClr val="376092"/>
                </a:solidFill>
                <a:latin typeface="Arial" panose="020B0604020202020204" pitchFamily="34" charset="0"/>
                <a:cs typeface="Arial" panose="020B0604020202020204" pitchFamily="34" charset="0"/>
              </a:rPr>
              <a:t>Chief Executive Officer</a:t>
            </a:r>
          </a:p>
          <a:p>
            <a:pPr marL="0" indent="0">
              <a:spcBef>
                <a:spcPts val="0"/>
              </a:spcBef>
              <a:buNone/>
            </a:pPr>
            <a:r>
              <a:rPr lang="en-US" sz="1100" dirty="0">
                <a:solidFill>
                  <a:srgbClr val="376092"/>
                </a:solidFill>
                <a:latin typeface="Arial" panose="020B0604020202020204" pitchFamily="34" charset="0"/>
                <a:cs typeface="Arial" panose="020B0604020202020204" pitchFamily="34" charset="0"/>
              </a:rPr>
              <a:t>Christopher H. Fox, Alexandria, VA, USA</a:t>
            </a:r>
          </a:p>
          <a:p>
            <a:pPr marL="0" indent="0">
              <a:spcBef>
                <a:spcPts val="0"/>
              </a:spcBef>
              <a:buNone/>
            </a:pPr>
            <a:endParaRPr lang="en-US" sz="1100" dirty="0">
              <a:solidFill>
                <a:srgbClr val="376092"/>
              </a:solidFill>
              <a:latin typeface="Arial" panose="020B0604020202020204" pitchFamily="34" charset="0"/>
              <a:cs typeface="Arial" panose="020B0604020202020204" pitchFamily="34" charset="0"/>
            </a:endParaRPr>
          </a:p>
          <a:p>
            <a:pPr marL="0" indent="0">
              <a:buNone/>
            </a:pPr>
            <a:r>
              <a:rPr lang="en-US" sz="1400" dirty="0">
                <a:latin typeface="Arial" panose="020B0604020202020204" pitchFamily="34" charset="0"/>
                <a:cs typeface="Arial" panose="020B0604020202020204" pitchFamily="34" charset="0"/>
              </a:rPr>
              <a:t> </a:t>
            </a:r>
          </a:p>
          <a:p>
            <a:pPr marL="0" indent="0">
              <a:buNone/>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6161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4"/>
          <p:cNvSpPr>
            <a:spLocks noGrp="1"/>
          </p:cNvSpPr>
          <p:nvPr>
            <p:ph type="title"/>
          </p:nvPr>
        </p:nvSpPr>
        <p:spPr>
          <a:xfrm>
            <a:off x="2002804" y="3"/>
            <a:ext cx="8229600" cy="944563"/>
          </a:xfrm>
        </p:spPr>
        <p:txBody>
          <a:bodyPr/>
          <a:lstStyle/>
          <a:p>
            <a:pPr eaLnBrk="1" hangingPunct="1"/>
            <a:r>
              <a:rPr lang="en-US" altLang="en-US" dirty="0">
                <a:latin typeface="+mn-lt"/>
                <a:ea typeface="ＭＳ Ｐゴシック" pitchFamily="34" charset="-128"/>
              </a:rPr>
              <a:t>IADR Regional Structure</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973384737"/>
              </p:ext>
            </p:extLst>
          </p:nvPr>
        </p:nvGraphicFramePr>
        <p:xfrm>
          <a:off x="2006600" y="228600"/>
          <a:ext cx="8229600" cy="281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196" name="TextBox 7"/>
          <p:cNvSpPr txBox="1">
            <a:spLocks noChangeArrowheads="1"/>
          </p:cNvSpPr>
          <p:nvPr/>
        </p:nvSpPr>
        <p:spPr bwMode="auto">
          <a:xfrm>
            <a:off x="7464842" y="2375454"/>
            <a:ext cx="105990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ill Sans MT" pitchFamily="34" charset="0"/>
                <a:ea typeface="ＭＳ Ｐゴシック" pitchFamily="34" charset="-128"/>
              </a:defRPr>
            </a:lvl1pPr>
            <a:lvl2pPr marL="742950" indent="-285750" eaLnBrk="0" hangingPunct="0">
              <a:defRPr>
                <a:solidFill>
                  <a:schemeClr val="tx1"/>
                </a:solidFill>
                <a:latin typeface="Gill Sans MT" pitchFamily="34" charset="0"/>
                <a:ea typeface="ＭＳ Ｐゴシック" pitchFamily="34" charset="-128"/>
              </a:defRPr>
            </a:lvl2pPr>
            <a:lvl3pPr marL="1143000" indent="-228600" eaLnBrk="0" hangingPunct="0">
              <a:defRPr>
                <a:solidFill>
                  <a:schemeClr val="tx1"/>
                </a:solidFill>
                <a:latin typeface="Gill Sans MT" pitchFamily="34" charset="0"/>
                <a:ea typeface="ＭＳ Ｐゴシック" pitchFamily="34" charset="-128"/>
              </a:defRPr>
            </a:lvl3pPr>
            <a:lvl4pPr marL="1600200" indent="-228600" eaLnBrk="0" hangingPunct="0">
              <a:defRPr>
                <a:solidFill>
                  <a:schemeClr val="tx1"/>
                </a:solidFill>
                <a:latin typeface="Gill Sans MT" pitchFamily="34" charset="0"/>
                <a:ea typeface="ＭＳ Ｐゴシック" pitchFamily="34" charset="-128"/>
              </a:defRPr>
            </a:lvl4pPr>
            <a:lvl5pPr marL="2057400" indent="-228600" eaLnBrk="0" hangingPunct="0">
              <a:defRPr>
                <a:solidFill>
                  <a:schemeClr val="tx1"/>
                </a:solidFill>
                <a:latin typeface="Gill Sans MT"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Gill Sans MT"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Gill Sans MT"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Gill Sans MT"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Gill Sans MT" pitchFamily="34" charset="0"/>
                <a:ea typeface="ＭＳ Ｐゴシック" pitchFamily="34" charset="-128"/>
              </a:defRPr>
            </a:lvl9pPr>
          </a:lstStyle>
          <a:p>
            <a:pPr eaLnBrk="1" hangingPunct="1"/>
            <a:r>
              <a:rPr lang="en-US" altLang="en-US" sz="1600" dirty="0">
                <a:latin typeface="+mn-lt"/>
              </a:rPr>
              <a:t>AADOCR</a:t>
            </a:r>
          </a:p>
          <a:p>
            <a:pPr eaLnBrk="1" hangingPunct="1"/>
            <a:r>
              <a:rPr lang="en-US" altLang="en-US" sz="1600" dirty="0">
                <a:latin typeface="+mn-lt"/>
              </a:rPr>
              <a:t>CADR</a:t>
            </a:r>
          </a:p>
          <a:p>
            <a:pPr eaLnBrk="1" hangingPunct="1"/>
            <a:r>
              <a:rPr lang="en-US" altLang="en-US" sz="1600" dirty="0">
                <a:latin typeface="+mn-lt"/>
              </a:rPr>
              <a:t>Mexican</a:t>
            </a:r>
          </a:p>
        </p:txBody>
      </p:sp>
      <p:sp>
        <p:nvSpPr>
          <p:cNvPr id="8197" name="TextBox 8"/>
          <p:cNvSpPr txBox="1">
            <a:spLocks noChangeArrowheads="1"/>
          </p:cNvSpPr>
          <p:nvPr/>
        </p:nvSpPr>
        <p:spPr bwMode="auto">
          <a:xfrm>
            <a:off x="5595733" y="2388866"/>
            <a:ext cx="1253741"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ill Sans MT" pitchFamily="34" charset="0"/>
                <a:ea typeface="ＭＳ Ｐゴシック" pitchFamily="34" charset="-128"/>
              </a:defRPr>
            </a:lvl1pPr>
            <a:lvl2pPr marL="742950" indent="-285750" eaLnBrk="0" hangingPunct="0">
              <a:defRPr>
                <a:solidFill>
                  <a:schemeClr val="tx1"/>
                </a:solidFill>
                <a:latin typeface="Gill Sans MT" pitchFamily="34" charset="0"/>
                <a:ea typeface="ＭＳ Ｐゴシック" pitchFamily="34" charset="-128"/>
              </a:defRPr>
            </a:lvl2pPr>
            <a:lvl3pPr marL="1143000" indent="-228600" eaLnBrk="0" hangingPunct="0">
              <a:defRPr>
                <a:solidFill>
                  <a:schemeClr val="tx1"/>
                </a:solidFill>
                <a:latin typeface="Gill Sans MT" pitchFamily="34" charset="0"/>
                <a:ea typeface="ＭＳ Ｐゴシック" pitchFamily="34" charset="-128"/>
              </a:defRPr>
            </a:lvl3pPr>
            <a:lvl4pPr marL="1600200" indent="-228600" eaLnBrk="0" hangingPunct="0">
              <a:defRPr>
                <a:solidFill>
                  <a:schemeClr val="tx1"/>
                </a:solidFill>
                <a:latin typeface="Gill Sans MT" pitchFamily="34" charset="0"/>
                <a:ea typeface="ＭＳ Ｐゴシック" pitchFamily="34" charset="-128"/>
              </a:defRPr>
            </a:lvl4pPr>
            <a:lvl5pPr marL="2057400" indent="-228600" eaLnBrk="0" hangingPunct="0">
              <a:defRPr>
                <a:solidFill>
                  <a:schemeClr val="tx1"/>
                </a:solidFill>
                <a:latin typeface="Gill Sans MT"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Gill Sans MT"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Gill Sans MT"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Gill Sans MT"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Gill Sans MT" pitchFamily="34" charset="0"/>
                <a:ea typeface="ＭＳ Ｐゴシック" pitchFamily="34" charset="-128"/>
              </a:defRPr>
            </a:lvl9pPr>
          </a:lstStyle>
          <a:p>
            <a:pPr eaLnBrk="1" hangingPunct="1"/>
            <a:r>
              <a:rPr lang="en-US" altLang="en-US" sz="1600" dirty="0">
                <a:latin typeface="+mn-lt"/>
              </a:rPr>
              <a:t>Argentine</a:t>
            </a:r>
          </a:p>
          <a:p>
            <a:pPr eaLnBrk="1" hangingPunct="1"/>
            <a:r>
              <a:rPr lang="en-US" altLang="en-US" sz="1600" dirty="0">
                <a:latin typeface="+mn-lt"/>
              </a:rPr>
              <a:t>Brazilian</a:t>
            </a:r>
          </a:p>
          <a:p>
            <a:pPr eaLnBrk="1" hangingPunct="1"/>
            <a:r>
              <a:rPr lang="en-US" altLang="en-US" sz="1600" dirty="0">
                <a:latin typeface="+mn-lt"/>
              </a:rPr>
              <a:t>Chilean</a:t>
            </a:r>
          </a:p>
          <a:p>
            <a:pPr eaLnBrk="1" hangingPunct="1"/>
            <a:r>
              <a:rPr lang="en-US" altLang="en-US" sz="1600" dirty="0">
                <a:latin typeface="+mn-lt"/>
              </a:rPr>
              <a:t>Colombian</a:t>
            </a:r>
          </a:p>
          <a:p>
            <a:pPr eaLnBrk="1" hangingPunct="1"/>
            <a:r>
              <a:rPr lang="en-US" altLang="en-US" sz="1600" dirty="0">
                <a:latin typeface="+mn-lt"/>
              </a:rPr>
              <a:t>Peruvian</a:t>
            </a:r>
          </a:p>
          <a:p>
            <a:pPr eaLnBrk="1" hangingPunct="1"/>
            <a:r>
              <a:rPr lang="en-US" altLang="en-US" sz="1600" dirty="0">
                <a:latin typeface="+mn-lt"/>
              </a:rPr>
              <a:t>Uruguayan</a:t>
            </a:r>
          </a:p>
          <a:p>
            <a:pPr eaLnBrk="1" hangingPunct="1"/>
            <a:r>
              <a:rPr lang="en-US" altLang="en-US" sz="1600" dirty="0">
                <a:latin typeface="+mn-lt"/>
              </a:rPr>
              <a:t>Venezuelan</a:t>
            </a:r>
          </a:p>
          <a:p>
            <a:pPr eaLnBrk="1" hangingPunct="1"/>
            <a:r>
              <a:rPr lang="en-US" altLang="en-US" sz="1400" dirty="0">
                <a:solidFill>
                  <a:srgbClr val="376092"/>
                </a:solidFill>
                <a:latin typeface="+mn-lt"/>
              </a:rPr>
              <a:t>Caribbean </a:t>
            </a:r>
            <a:br>
              <a:rPr lang="en-US" altLang="en-US" sz="1400" dirty="0">
                <a:solidFill>
                  <a:srgbClr val="376092"/>
                </a:solidFill>
                <a:latin typeface="+mn-lt"/>
              </a:rPr>
            </a:br>
            <a:r>
              <a:rPr lang="en-US" altLang="en-US" sz="1400" dirty="0">
                <a:solidFill>
                  <a:srgbClr val="376092"/>
                </a:solidFill>
                <a:latin typeface="+mn-lt"/>
              </a:rPr>
              <a:t>Costa Rican</a:t>
            </a:r>
          </a:p>
          <a:p>
            <a:pPr eaLnBrk="1" hangingPunct="1"/>
            <a:r>
              <a:rPr lang="en-US" altLang="en-US" sz="1400" dirty="0">
                <a:solidFill>
                  <a:srgbClr val="376092"/>
                </a:solidFill>
                <a:latin typeface="+mn-lt"/>
              </a:rPr>
              <a:t>Ecuadorian</a:t>
            </a:r>
          </a:p>
          <a:p>
            <a:pPr eaLnBrk="1" hangingPunct="1"/>
            <a:r>
              <a:rPr lang="en-US" altLang="en-US" sz="1400" dirty="0">
                <a:solidFill>
                  <a:srgbClr val="376092"/>
                </a:solidFill>
                <a:latin typeface="+mn-lt"/>
              </a:rPr>
              <a:t>Guatemalan</a:t>
            </a:r>
          </a:p>
          <a:p>
            <a:pPr eaLnBrk="1" hangingPunct="1"/>
            <a:r>
              <a:rPr lang="en-US" altLang="en-US" sz="1400" dirty="0">
                <a:solidFill>
                  <a:srgbClr val="376092"/>
                </a:solidFill>
                <a:latin typeface="+mn-lt"/>
              </a:rPr>
              <a:t>Panamanian</a:t>
            </a:r>
          </a:p>
          <a:p>
            <a:pPr eaLnBrk="1" hangingPunct="1"/>
            <a:r>
              <a:rPr lang="en-US" altLang="en-US" sz="1400" dirty="0">
                <a:solidFill>
                  <a:srgbClr val="376092"/>
                </a:solidFill>
                <a:latin typeface="+mn-lt"/>
              </a:rPr>
              <a:t>Paraguayan</a:t>
            </a:r>
          </a:p>
        </p:txBody>
      </p:sp>
      <p:sp>
        <p:nvSpPr>
          <p:cNvPr id="8198" name="TextBox 9"/>
          <p:cNvSpPr txBox="1">
            <a:spLocks noChangeArrowheads="1"/>
          </p:cNvSpPr>
          <p:nvPr/>
        </p:nvSpPr>
        <p:spPr bwMode="auto">
          <a:xfrm>
            <a:off x="9014794" y="2375454"/>
            <a:ext cx="1412566"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ill Sans MT" pitchFamily="34" charset="0"/>
                <a:ea typeface="ＭＳ Ｐゴシック" pitchFamily="34" charset="-128"/>
              </a:defRPr>
            </a:lvl1pPr>
            <a:lvl2pPr marL="742950" indent="-285750" eaLnBrk="0" hangingPunct="0">
              <a:defRPr>
                <a:solidFill>
                  <a:schemeClr val="tx1"/>
                </a:solidFill>
                <a:latin typeface="Gill Sans MT" pitchFamily="34" charset="0"/>
                <a:ea typeface="ＭＳ Ｐゴシック" pitchFamily="34" charset="-128"/>
              </a:defRPr>
            </a:lvl2pPr>
            <a:lvl3pPr marL="1143000" indent="-228600" eaLnBrk="0" hangingPunct="0">
              <a:defRPr>
                <a:solidFill>
                  <a:schemeClr val="tx1"/>
                </a:solidFill>
                <a:latin typeface="Gill Sans MT" pitchFamily="34" charset="0"/>
                <a:ea typeface="ＭＳ Ｐゴシック" pitchFamily="34" charset="-128"/>
              </a:defRPr>
            </a:lvl3pPr>
            <a:lvl4pPr marL="1600200" indent="-228600" eaLnBrk="0" hangingPunct="0">
              <a:defRPr>
                <a:solidFill>
                  <a:schemeClr val="tx1"/>
                </a:solidFill>
                <a:latin typeface="Gill Sans MT" pitchFamily="34" charset="0"/>
                <a:ea typeface="ＭＳ Ｐゴシック" pitchFamily="34" charset="-128"/>
              </a:defRPr>
            </a:lvl4pPr>
            <a:lvl5pPr marL="2057400" indent="-228600" eaLnBrk="0" hangingPunct="0">
              <a:defRPr>
                <a:solidFill>
                  <a:schemeClr val="tx1"/>
                </a:solidFill>
                <a:latin typeface="Gill Sans MT"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Gill Sans MT"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Gill Sans MT"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Gill Sans MT"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Gill Sans MT" pitchFamily="34" charset="0"/>
                <a:ea typeface="ＭＳ Ｐゴシック" pitchFamily="34" charset="-128"/>
              </a:defRPr>
            </a:lvl9pPr>
          </a:lstStyle>
          <a:p>
            <a:pPr eaLnBrk="1" hangingPunct="1"/>
            <a:r>
              <a:rPr lang="en-US" altLang="en-US" sz="1600" dirty="0">
                <a:latin typeface="+mn-lt"/>
              </a:rPr>
              <a:t>British</a:t>
            </a:r>
          </a:p>
          <a:p>
            <a:pPr eaLnBrk="1" hangingPunct="1"/>
            <a:r>
              <a:rPr lang="en-US" altLang="en-US" sz="1600" dirty="0">
                <a:latin typeface="+mn-lt"/>
              </a:rPr>
              <a:t>CED</a:t>
            </a:r>
          </a:p>
          <a:p>
            <a:pPr eaLnBrk="1" hangingPunct="1"/>
            <a:r>
              <a:rPr lang="en-US" altLang="en-US" sz="1600" dirty="0">
                <a:latin typeface="+mn-lt"/>
              </a:rPr>
              <a:t>Irish</a:t>
            </a:r>
          </a:p>
          <a:p>
            <a:pPr eaLnBrk="1" hangingPunct="1"/>
            <a:r>
              <a:rPr lang="en-US" altLang="en-US" sz="1600" dirty="0">
                <a:latin typeface="+mn-lt"/>
              </a:rPr>
              <a:t>Israeli</a:t>
            </a:r>
          </a:p>
          <a:p>
            <a:pPr eaLnBrk="1" hangingPunct="1"/>
            <a:r>
              <a:rPr lang="en-US" altLang="en-US" sz="1600" dirty="0">
                <a:latin typeface="+mn-lt"/>
              </a:rPr>
              <a:t>Scandinavian</a:t>
            </a:r>
          </a:p>
          <a:p>
            <a:pPr eaLnBrk="1" hangingPunct="1"/>
            <a:r>
              <a:rPr lang="en-US" altLang="en-US" sz="1400" dirty="0">
                <a:solidFill>
                  <a:srgbClr val="376092"/>
                </a:solidFill>
                <a:latin typeface="+mn-lt"/>
              </a:rPr>
              <a:t>Russian</a:t>
            </a:r>
          </a:p>
        </p:txBody>
      </p:sp>
      <p:sp>
        <p:nvSpPr>
          <p:cNvPr id="8199" name="TextBox 10"/>
          <p:cNvSpPr txBox="1">
            <a:spLocks noChangeArrowheads="1"/>
          </p:cNvSpPr>
          <p:nvPr/>
        </p:nvSpPr>
        <p:spPr bwMode="auto">
          <a:xfrm>
            <a:off x="1683353" y="2380357"/>
            <a:ext cx="2363019"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ill Sans MT" pitchFamily="34" charset="0"/>
                <a:ea typeface="ＭＳ Ｐゴシック" pitchFamily="34" charset="-128"/>
              </a:defRPr>
            </a:lvl1pPr>
            <a:lvl2pPr marL="742950" indent="-285750" eaLnBrk="0" hangingPunct="0">
              <a:defRPr>
                <a:solidFill>
                  <a:schemeClr val="tx1"/>
                </a:solidFill>
                <a:latin typeface="Gill Sans MT" pitchFamily="34" charset="0"/>
                <a:ea typeface="ＭＳ Ｐゴシック" pitchFamily="34" charset="-128"/>
              </a:defRPr>
            </a:lvl2pPr>
            <a:lvl3pPr marL="1143000" indent="-228600" eaLnBrk="0" hangingPunct="0">
              <a:defRPr>
                <a:solidFill>
                  <a:schemeClr val="tx1"/>
                </a:solidFill>
                <a:latin typeface="Gill Sans MT" pitchFamily="34" charset="0"/>
                <a:ea typeface="ＭＳ Ｐゴシック" pitchFamily="34" charset="-128"/>
              </a:defRPr>
            </a:lvl3pPr>
            <a:lvl4pPr marL="1600200" indent="-228600" eaLnBrk="0" hangingPunct="0">
              <a:defRPr>
                <a:solidFill>
                  <a:schemeClr val="tx1"/>
                </a:solidFill>
                <a:latin typeface="Gill Sans MT" pitchFamily="34" charset="0"/>
                <a:ea typeface="ＭＳ Ｐゴシック" pitchFamily="34" charset="-128"/>
              </a:defRPr>
            </a:lvl4pPr>
            <a:lvl5pPr marL="2057400" indent="-228600" eaLnBrk="0" hangingPunct="0">
              <a:defRPr>
                <a:solidFill>
                  <a:schemeClr val="tx1"/>
                </a:solidFill>
                <a:latin typeface="Gill Sans MT"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Gill Sans MT"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Gill Sans MT"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Gill Sans MT"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Gill Sans MT" pitchFamily="34" charset="0"/>
                <a:ea typeface="ＭＳ Ｐゴシック" pitchFamily="34" charset="-128"/>
              </a:defRPr>
            </a:lvl9pPr>
          </a:lstStyle>
          <a:p>
            <a:pPr eaLnBrk="1" hangingPunct="1"/>
            <a:r>
              <a:rPr lang="en-US" altLang="en-US" sz="1600" dirty="0">
                <a:latin typeface="+mn-lt"/>
              </a:rPr>
              <a:t>East &amp; Southern African</a:t>
            </a:r>
          </a:p>
          <a:p>
            <a:pPr eaLnBrk="1" hangingPunct="1"/>
            <a:r>
              <a:rPr lang="en-US" altLang="en-US" sz="1600" dirty="0">
                <a:latin typeface="+mn-lt"/>
              </a:rPr>
              <a:t>Iranian</a:t>
            </a:r>
          </a:p>
          <a:p>
            <a:pPr eaLnBrk="1" hangingPunct="1"/>
            <a:r>
              <a:rPr lang="en-US" altLang="en-US" sz="1600" dirty="0">
                <a:latin typeface="+mn-lt"/>
              </a:rPr>
              <a:t>Iraqi</a:t>
            </a:r>
          </a:p>
          <a:p>
            <a:pPr eaLnBrk="1" hangingPunct="1"/>
            <a:r>
              <a:rPr lang="en-US" altLang="en-US" sz="1600" dirty="0">
                <a:latin typeface="+mn-lt"/>
              </a:rPr>
              <a:t>Kuwaiti</a:t>
            </a:r>
          </a:p>
          <a:p>
            <a:pPr eaLnBrk="1" hangingPunct="1"/>
            <a:r>
              <a:rPr lang="en-US" altLang="en-US" sz="1600" dirty="0">
                <a:latin typeface="+mn-lt"/>
              </a:rPr>
              <a:t>Nigerian</a:t>
            </a:r>
          </a:p>
          <a:p>
            <a:pPr eaLnBrk="1" hangingPunct="1"/>
            <a:r>
              <a:rPr lang="en-US" altLang="en-US" sz="1600" dirty="0">
                <a:latin typeface="+mn-lt"/>
              </a:rPr>
              <a:t>Saudi Arabian</a:t>
            </a:r>
          </a:p>
          <a:p>
            <a:pPr eaLnBrk="1" hangingPunct="1"/>
            <a:r>
              <a:rPr lang="en-US" altLang="en-US" sz="1600" dirty="0">
                <a:latin typeface="+mn-lt"/>
              </a:rPr>
              <a:t>South African</a:t>
            </a:r>
          </a:p>
          <a:p>
            <a:pPr eaLnBrk="1" hangingPunct="1"/>
            <a:r>
              <a:rPr lang="en-US" altLang="en-US" sz="1400" dirty="0">
                <a:solidFill>
                  <a:srgbClr val="376092"/>
                </a:solidFill>
                <a:latin typeface="+mn-lt"/>
              </a:rPr>
              <a:t>Egyptian</a:t>
            </a:r>
          </a:p>
          <a:p>
            <a:pPr eaLnBrk="1" hangingPunct="1"/>
            <a:r>
              <a:rPr lang="en-US" altLang="en-US" sz="1400" dirty="0">
                <a:solidFill>
                  <a:srgbClr val="376092"/>
                </a:solidFill>
                <a:latin typeface="+mn-lt"/>
              </a:rPr>
              <a:t>Jordanian</a:t>
            </a:r>
          </a:p>
          <a:p>
            <a:pPr eaLnBrk="1" hangingPunct="1"/>
            <a:r>
              <a:rPr lang="en-US" altLang="en-US" sz="1400" dirty="0">
                <a:solidFill>
                  <a:srgbClr val="376092"/>
                </a:solidFill>
                <a:latin typeface="+mn-lt"/>
              </a:rPr>
              <a:t>Lebanese</a:t>
            </a:r>
          </a:p>
          <a:p>
            <a:pPr eaLnBrk="1" hangingPunct="1"/>
            <a:r>
              <a:rPr lang="en-US" altLang="en-US" sz="1400" dirty="0">
                <a:solidFill>
                  <a:srgbClr val="376092"/>
                </a:solidFill>
                <a:latin typeface="+mn-lt"/>
              </a:rPr>
              <a:t>Libyan</a:t>
            </a:r>
          </a:p>
          <a:p>
            <a:pPr eaLnBrk="1" hangingPunct="1"/>
            <a:r>
              <a:rPr lang="en-US" altLang="en-US" sz="1400" dirty="0">
                <a:solidFill>
                  <a:srgbClr val="376092"/>
                </a:solidFill>
                <a:latin typeface="+mn-lt"/>
              </a:rPr>
              <a:t>Sudanese</a:t>
            </a:r>
          </a:p>
          <a:p>
            <a:pPr eaLnBrk="1" hangingPunct="1"/>
            <a:r>
              <a:rPr lang="en-US" altLang="en-US" sz="1400" dirty="0">
                <a:solidFill>
                  <a:srgbClr val="376092"/>
                </a:solidFill>
                <a:latin typeface="+mn-lt"/>
              </a:rPr>
              <a:t>Syrian</a:t>
            </a:r>
          </a:p>
          <a:p>
            <a:pPr eaLnBrk="1" hangingPunct="1"/>
            <a:r>
              <a:rPr lang="en-US" altLang="en-US" sz="1400" dirty="0">
                <a:solidFill>
                  <a:srgbClr val="376092"/>
                </a:solidFill>
                <a:latin typeface="+mn-lt"/>
              </a:rPr>
              <a:t>Tunisian</a:t>
            </a:r>
            <a:br>
              <a:rPr lang="en-US" altLang="en-US" sz="1400" dirty="0">
                <a:solidFill>
                  <a:srgbClr val="376092"/>
                </a:solidFill>
                <a:latin typeface="+mn-lt"/>
              </a:rPr>
            </a:br>
            <a:r>
              <a:rPr lang="en-US" altLang="en-US" sz="1400" dirty="0">
                <a:solidFill>
                  <a:srgbClr val="376092"/>
                </a:solidFill>
                <a:latin typeface="+mn-lt"/>
              </a:rPr>
              <a:t>United Arab Emirates</a:t>
            </a:r>
          </a:p>
        </p:txBody>
      </p:sp>
      <p:sp>
        <p:nvSpPr>
          <p:cNvPr id="8200" name="TextBox 11"/>
          <p:cNvSpPr txBox="1">
            <a:spLocks noChangeArrowheads="1"/>
          </p:cNvSpPr>
          <p:nvPr/>
        </p:nvSpPr>
        <p:spPr bwMode="auto">
          <a:xfrm>
            <a:off x="3962402" y="2388863"/>
            <a:ext cx="1072730"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ill Sans MT" pitchFamily="34" charset="0"/>
                <a:ea typeface="ＭＳ Ｐゴシック" pitchFamily="34" charset="-128"/>
              </a:defRPr>
            </a:lvl1pPr>
            <a:lvl2pPr marL="742950" indent="-285750" eaLnBrk="0" hangingPunct="0">
              <a:defRPr>
                <a:solidFill>
                  <a:schemeClr val="tx1"/>
                </a:solidFill>
                <a:latin typeface="Gill Sans MT" pitchFamily="34" charset="0"/>
                <a:ea typeface="ＭＳ Ｐゴシック" pitchFamily="34" charset="-128"/>
              </a:defRPr>
            </a:lvl2pPr>
            <a:lvl3pPr marL="1143000" indent="-228600" eaLnBrk="0" hangingPunct="0">
              <a:defRPr>
                <a:solidFill>
                  <a:schemeClr val="tx1"/>
                </a:solidFill>
                <a:latin typeface="Gill Sans MT" pitchFamily="34" charset="0"/>
                <a:ea typeface="ＭＳ Ｐゴシック" pitchFamily="34" charset="-128"/>
              </a:defRPr>
            </a:lvl3pPr>
            <a:lvl4pPr marL="1600200" indent="-228600" eaLnBrk="0" hangingPunct="0">
              <a:defRPr>
                <a:solidFill>
                  <a:schemeClr val="tx1"/>
                </a:solidFill>
                <a:latin typeface="Gill Sans MT" pitchFamily="34" charset="0"/>
                <a:ea typeface="ＭＳ Ｐゴシック" pitchFamily="34" charset="-128"/>
              </a:defRPr>
            </a:lvl4pPr>
            <a:lvl5pPr marL="2057400" indent="-228600" eaLnBrk="0" hangingPunct="0">
              <a:defRPr>
                <a:solidFill>
                  <a:schemeClr val="tx1"/>
                </a:solidFill>
                <a:latin typeface="Gill Sans MT"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Gill Sans MT"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Gill Sans MT"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Gill Sans MT"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Gill Sans MT" pitchFamily="34" charset="0"/>
                <a:ea typeface="ＭＳ Ｐゴシック" pitchFamily="34" charset="-128"/>
              </a:defRPr>
            </a:lvl9pPr>
          </a:lstStyle>
          <a:p>
            <a:pPr eaLnBrk="1" hangingPunct="1"/>
            <a:r>
              <a:rPr lang="en-US" altLang="en-US" sz="1600" dirty="0">
                <a:latin typeface="+mn-lt"/>
              </a:rPr>
              <a:t>ANZ</a:t>
            </a:r>
            <a:br>
              <a:rPr lang="en-US" altLang="en-US" sz="1600" dirty="0">
                <a:latin typeface="+mn-lt"/>
              </a:rPr>
            </a:br>
            <a:r>
              <a:rPr lang="en-US" altLang="en-US" sz="1600" dirty="0">
                <a:latin typeface="+mn-lt"/>
              </a:rPr>
              <a:t>Chinese</a:t>
            </a:r>
          </a:p>
          <a:p>
            <a:pPr eaLnBrk="1" hangingPunct="1"/>
            <a:r>
              <a:rPr lang="en-US" altLang="en-US" sz="1600" dirty="0">
                <a:latin typeface="+mn-lt"/>
              </a:rPr>
              <a:t>Indian</a:t>
            </a:r>
          </a:p>
          <a:p>
            <a:pPr eaLnBrk="1" hangingPunct="1"/>
            <a:r>
              <a:rPr lang="en-US" altLang="en-US" sz="1600" dirty="0">
                <a:latin typeface="+mn-lt"/>
              </a:rPr>
              <a:t>Japanese</a:t>
            </a:r>
          </a:p>
          <a:p>
            <a:pPr eaLnBrk="1" hangingPunct="1"/>
            <a:r>
              <a:rPr lang="en-US" altLang="en-US" sz="1600" dirty="0">
                <a:latin typeface="+mn-lt"/>
              </a:rPr>
              <a:t>Korean</a:t>
            </a:r>
          </a:p>
          <a:p>
            <a:pPr eaLnBrk="1" hangingPunct="1"/>
            <a:r>
              <a:rPr lang="en-US" altLang="en-US" sz="1600" dirty="0">
                <a:latin typeface="+mn-lt"/>
              </a:rPr>
              <a:t>SEA</a:t>
            </a:r>
          </a:p>
          <a:p>
            <a:pPr eaLnBrk="1" hangingPunct="1"/>
            <a:r>
              <a:rPr lang="en-US" altLang="en-US" sz="1400" dirty="0">
                <a:solidFill>
                  <a:srgbClr val="376092"/>
                </a:solidFill>
                <a:latin typeface="+mn-lt"/>
              </a:rPr>
              <a:t>Mongolian</a:t>
            </a:r>
          </a:p>
          <a:p>
            <a:pPr eaLnBrk="1" hangingPunct="1"/>
            <a:r>
              <a:rPr lang="en-US" altLang="en-US" sz="1400" dirty="0">
                <a:solidFill>
                  <a:srgbClr val="376092"/>
                </a:solidFill>
                <a:latin typeface="+mn-lt"/>
              </a:rPr>
              <a:t>Pakistani</a:t>
            </a:r>
          </a:p>
        </p:txBody>
      </p:sp>
      <p:sp>
        <p:nvSpPr>
          <p:cNvPr id="8201" name="TextBox 2"/>
          <p:cNvSpPr txBox="1">
            <a:spLocks noChangeArrowheads="1"/>
          </p:cNvSpPr>
          <p:nvPr/>
        </p:nvSpPr>
        <p:spPr bwMode="auto">
          <a:xfrm>
            <a:off x="9014794" y="5083615"/>
            <a:ext cx="1752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ill Sans MT" pitchFamily="34" charset="0"/>
                <a:ea typeface="ＭＳ Ｐゴシック" pitchFamily="34" charset="-128"/>
              </a:defRPr>
            </a:lvl1pPr>
            <a:lvl2pPr marL="742950" indent="-285750" eaLnBrk="0" hangingPunct="0">
              <a:defRPr>
                <a:solidFill>
                  <a:schemeClr val="tx1"/>
                </a:solidFill>
                <a:latin typeface="Gill Sans MT" pitchFamily="34" charset="0"/>
                <a:ea typeface="ＭＳ Ｐゴシック" pitchFamily="34" charset="-128"/>
              </a:defRPr>
            </a:lvl2pPr>
            <a:lvl3pPr marL="1143000" indent="-228600" eaLnBrk="0" hangingPunct="0">
              <a:defRPr>
                <a:solidFill>
                  <a:schemeClr val="tx1"/>
                </a:solidFill>
                <a:latin typeface="Gill Sans MT" pitchFamily="34" charset="0"/>
                <a:ea typeface="ＭＳ Ｐゴシック" pitchFamily="34" charset="-128"/>
              </a:defRPr>
            </a:lvl3pPr>
            <a:lvl4pPr marL="1600200" indent="-228600" eaLnBrk="0" hangingPunct="0">
              <a:defRPr>
                <a:solidFill>
                  <a:schemeClr val="tx1"/>
                </a:solidFill>
                <a:latin typeface="Gill Sans MT" pitchFamily="34" charset="0"/>
                <a:ea typeface="ＭＳ Ｐゴシック" pitchFamily="34" charset="-128"/>
              </a:defRPr>
            </a:lvl4pPr>
            <a:lvl5pPr marL="2057400" indent="-228600" eaLnBrk="0" hangingPunct="0">
              <a:defRPr>
                <a:solidFill>
                  <a:schemeClr val="tx1"/>
                </a:solidFill>
                <a:latin typeface="Gill Sans MT"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Gill Sans MT"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Gill Sans MT"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Gill Sans MT"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Gill Sans MT" pitchFamily="34" charset="0"/>
                <a:ea typeface="ＭＳ Ｐゴシック" pitchFamily="34" charset="-128"/>
              </a:defRPr>
            </a:lvl9pPr>
          </a:lstStyle>
          <a:p>
            <a:pPr eaLnBrk="1" hangingPunct="1"/>
            <a:r>
              <a:rPr lang="en-US" altLang="en-US" sz="1400" dirty="0">
                <a:latin typeface="+mn-lt"/>
              </a:rPr>
              <a:t>28 Divisions: Black</a:t>
            </a:r>
            <a:br>
              <a:rPr lang="en-US" altLang="en-US" sz="1400" dirty="0">
                <a:latin typeface="+mn-lt"/>
              </a:rPr>
            </a:br>
            <a:r>
              <a:rPr lang="en-US" altLang="en-US" sz="1400" dirty="0">
                <a:solidFill>
                  <a:srgbClr val="376092"/>
                </a:solidFill>
                <a:latin typeface="+mn-lt"/>
              </a:rPr>
              <a:t>17</a:t>
            </a:r>
            <a:r>
              <a:rPr lang="en-US" altLang="en-US" sz="1400" dirty="0">
                <a:latin typeface="+mn-lt"/>
              </a:rPr>
              <a:t> </a:t>
            </a:r>
            <a:r>
              <a:rPr lang="en-US" altLang="en-US" sz="1400" dirty="0">
                <a:solidFill>
                  <a:srgbClr val="376092"/>
                </a:solidFill>
                <a:latin typeface="+mn-lt"/>
              </a:rPr>
              <a:t>Sections: Blue</a:t>
            </a:r>
          </a:p>
        </p:txBody>
      </p:sp>
    </p:spTree>
    <p:extLst>
      <p:ext uri="{BB962C8B-B14F-4D97-AF65-F5344CB8AC3E}">
        <p14:creationId xmlns:p14="http://schemas.microsoft.com/office/powerpoint/2010/main" val="4061187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057400" y="0"/>
            <a:ext cx="8229600" cy="1143000"/>
          </a:xfrm>
        </p:spPr>
        <p:txBody>
          <a:bodyPr rtlCol="0">
            <a:noAutofit/>
          </a:bodyPr>
          <a:lstStyle/>
          <a:p>
            <a:pPr eaLnBrk="1" fontAlgn="auto" hangingPunct="1">
              <a:spcAft>
                <a:spcPts val="0"/>
              </a:spcAft>
              <a:defRPr/>
            </a:pPr>
            <a:r>
              <a:rPr lang="en-US" sz="4000" dirty="0"/>
              <a:t>2020 IADR Membership by Region</a:t>
            </a:r>
          </a:p>
        </p:txBody>
      </p:sp>
      <p:pic>
        <p:nvPicPr>
          <p:cNvPr id="4" name="Picture 3">
            <a:extLst>
              <a:ext uri="{FF2B5EF4-FFF2-40B4-BE49-F238E27FC236}">
                <a16:creationId xmlns:a16="http://schemas.microsoft.com/office/drawing/2014/main" id="{0192D3E7-D1D9-4BAB-A228-3D078942229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24001" y="990600"/>
            <a:ext cx="9129865" cy="4114800"/>
          </a:xfrm>
          <a:prstGeom prst="rect">
            <a:avLst/>
          </a:prstGeom>
        </p:spPr>
      </p:pic>
      <p:sp>
        <p:nvSpPr>
          <p:cNvPr id="5" name="Rectangle 4"/>
          <p:cNvSpPr/>
          <p:nvPr/>
        </p:nvSpPr>
        <p:spPr>
          <a:xfrm>
            <a:off x="1600200" y="5029200"/>
            <a:ext cx="9144000" cy="1046440"/>
          </a:xfrm>
          <a:prstGeom prst="rect">
            <a:avLst/>
          </a:prstGeom>
        </p:spPr>
        <p:txBody>
          <a:bodyPr wrap="square">
            <a:spAutoFit/>
          </a:bodyPr>
          <a:lstStyle/>
          <a:p>
            <a:pPr algn="ctr"/>
            <a:r>
              <a:rPr lang="en-US" sz="4200" dirty="0">
                <a:solidFill>
                  <a:schemeClr val="tx2"/>
                </a:solidFill>
                <a:latin typeface="+mn-lt"/>
                <a:ea typeface="+mn-ea"/>
              </a:rPr>
              <a:t>Total Membership: 8,314</a:t>
            </a:r>
            <a:endParaRPr lang="en-US" sz="4200" i="1" dirty="0">
              <a:solidFill>
                <a:schemeClr val="tx2"/>
              </a:solidFill>
              <a:latin typeface="+mn-lt"/>
              <a:ea typeface="+mn-ea"/>
            </a:endParaRPr>
          </a:p>
          <a:p>
            <a:pPr algn="ctr"/>
            <a:r>
              <a:rPr lang="en-US" i="1" dirty="0">
                <a:solidFill>
                  <a:schemeClr val="tx2"/>
                </a:solidFill>
                <a:latin typeface="+mn-lt"/>
                <a:ea typeface="+mn-ea"/>
              </a:rPr>
              <a:t>(Membership total as of December 31, 2020)</a:t>
            </a:r>
          </a:p>
        </p:txBody>
      </p:sp>
      <p:sp>
        <p:nvSpPr>
          <p:cNvPr id="7" name="TextBox 6"/>
          <p:cNvSpPr txBox="1"/>
          <p:nvPr/>
        </p:nvSpPr>
        <p:spPr>
          <a:xfrm>
            <a:off x="2743200" y="1915180"/>
            <a:ext cx="1371600" cy="523220"/>
          </a:xfrm>
          <a:prstGeom prst="rect">
            <a:avLst/>
          </a:prstGeom>
          <a:noFill/>
        </p:spPr>
        <p:txBody>
          <a:bodyPr wrap="square" rtlCol="0">
            <a:spAutoFit/>
          </a:bodyPr>
          <a:lstStyle/>
          <a:p>
            <a:r>
              <a:rPr lang="en-US" sz="2800" b="1" dirty="0">
                <a:latin typeface="+mn-lt"/>
              </a:rPr>
              <a:t>3,308</a:t>
            </a:r>
          </a:p>
        </p:txBody>
      </p:sp>
      <p:sp>
        <p:nvSpPr>
          <p:cNvPr id="8" name="TextBox 7"/>
          <p:cNvSpPr txBox="1"/>
          <p:nvPr/>
        </p:nvSpPr>
        <p:spPr>
          <a:xfrm>
            <a:off x="3810000" y="3429000"/>
            <a:ext cx="1371600" cy="523220"/>
          </a:xfrm>
          <a:prstGeom prst="rect">
            <a:avLst/>
          </a:prstGeom>
          <a:noFill/>
        </p:spPr>
        <p:txBody>
          <a:bodyPr wrap="square" rtlCol="0">
            <a:spAutoFit/>
          </a:bodyPr>
          <a:lstStyle/>
          <a:p>
            <a:r>
              <a:rPr lang="en-US" sz="2800" b="1" dirty="0">
                <a:latin typeface="+mn-lt"/>
              </a:rPr>
              <a:t>806</a:t>
            </a:r>
          </a:p>
        </p:txBody>
      </p:sp>
      <p:sp>
        <p:nvSpPr>
          <p:cNvPr id="9" name="TextBox 8"/>
          <p:cNvSpPr txBox="1"/>
          <p:nvPr/>
        </p:nvSpPr>
        <p:spPr>
          <a:xfrm>
            <a:off x="6070600" y="2992160"/>
            <a:ext cx="1371600" cy="523220"/>
          </a:xfrm>
          <a:prstGeom prst="rect">
            <a:avLst/>
          </a:prstGeom>
          <a:noFill/>
        </p:spPr>
        <p:txBody>
          <a:bodyPr wrap="square" rtlCol="0">
            <a:spAutoFit/>
          </a:bodyPr>
          <a:lstStyle/>
          <a:p>
            <a:r>
              <a:rPr lang="en-US" sz="2800" b="1" dirty="0">
                <a:latin typeface="+mn-lt"/>
              </a:rPr>
              <a:t>470</a:t>
            </a:r>
          </a:p>
        </p:txBody>
      </p:sp>
      <p:sp>
        <p:nvSpPr>
          <p:cNvPr id="10" name="TextBox 9"/>
          <p:cNvSpPr txBox="1"/>
          <p:nvPr/>
        </p:nvSpPr>
        <p:spPr>
          <a:xfrm>
            <a:off x="7239000" y="1216730"/>
            <a:ext cx="1371600" cy="523220"/>
          </a:xfrm>
          <a:prstGeom prst="rect">
            <a:avLst/>
          </a:prstGeom>
          <a:noFill/>
        </p:spPr>
        <p:txBody>
          <a:bodyPr wrap="square" rtlCol="0">
            <a:spAutoFit/>
          </a:bodyPr>
          <a:lstStyle/>
          <a:p>
            <a:r>
              <a:rPr lang="en-US" sz="2800" b="1" dirty="0">
                <a:latin typeface="+mn-lt"/>
              </a:rPr>
              <a:t>1,930</a:t>
            </a:r>
          </a:p>
        </p:txBody>
      </p:sp>
      <p:sp>
        <p:nvSpPr>
          <p:cNvPr id="11" name="TextBox 10"/>
          <p:cNvSpPr txBox="1"/>
          <p:nvPr/>
        </p:nvSpPr>
        <p:spPr>
          <a:xfrm>
            <a:off x="7696200" y="2133600"/>
            <a:ext cx="1371600" cy="523220"/>
          </a:xfrm>
          <a:prstGeom prst="rect">
            <a:avLst/>
          </a:prstGeom>
          <a:noFill/>
        </p:spPr>
        <p:txBody>
          <a:bodyPr wrap="square" rtlCol="0">
            <a:spAutoFit/>
          </a:bodyPr>
          <a:lstStyle/>
          <a:p>
            <a:r>
              <a:rPr lang="en-US" sz="2800" b="1" dirty="0">
                <a:latin typeface="+mn-lt"/>
              </a:rPr>
              <a:t>1,477</a:t>
            </a:r>
          </a:p>
        </p:txBody>
      </p:sp>
    </p:spTree>
    <p:extLst>
      <p:ext uri="{BB962C8B-B14F-4D97-AF65-F5344CB8AC3E}">
        <p14:creationId xmlns:p14="http://schemas.microsoft.com/office/powerpoint/2010/main" val="623614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DF44AEC-B5F0-4313-A9F6-623EAD934D22}"/>
              </a:ext>
            </a:extLst>
          </p:cNvPr>
          <p:cNvSpPr>
            <a:spLocks noGrp="1"/>
          </p:cNvSpPr>
          <p:nvPr>
            <p:ph type="title"/>
          </p:nvPr>
        </p:nvSpPr>
        <p:spPr>
          <a:xfrm>
            <a:off x="-59499" y="302050"/>
            <a:ext cx="12268200" cy="1069550"/>
          </a:xfrm>
        </p:spPr>
        <p:txBody>
          <a:bodyPr/>
          <a:lstStyle/>
          <a:p>
            <a:r>
              <a:rPr lang="en-US" dirty="0"/>
              <a:t>IADR Asia/Pacific Region</a:t>
            </a:r>
            <a:br>
              <a:rPr lang="en-US" dirty="0"/>
            </a:br>
            <a:r>
              <a:rPr lang="en-US" dirty="0"/>
              <a:t>Membership Breakdown</a:t>
            </a:r>
          </a:p>
        </p:txBody>
      </p:sp>
      <p:sp>
        <p:nvSpPr>
          <p:cNvPr id="8" name="Rectangle 7">
            <a:extLst>
              <a:ext uri="{FF2B5EF4-FFF2-40B4-BE49-F238E27FC236}">
                <a16:creationId xmlns:a16="http://schemas.microsoft.com/office/drawing/2014/main" id="{A836AE1D-0957-48BC-987B-DB6DAEFC371B}"/>
              </a:ext>
            </a:extLst>
          </p:cNvPr>
          <p:cNvSpPr/>
          <p:nvPr/>
        </p:nvSpPr>
        <p:spPr>
          <a:xfrm>
            <a:off x="1447800" y="1752600"/>
            <a:ext cx="4876800" cy="2862322"/>
          </a:xfrm>
          <a:prstGeom prst="rect">
            <a:avLst/>
          </a:prstGeom>
        </p:spPr>
        <p:txBody>
          <a:bodyPr wrap="square">
            <a:spAutoFit/>
          </a:bodyPr>
          <a:lstStyle/>
          <a:p>
            <a:r>
              <a:rPr lang="en-US" sz="3600" dirty="0">
                <a:solidFill>
                  <a:srgbClr val="376092"/>
                </a:solidFill>
                <a:latin typeface="+mn-lt"/>
              </a:rPr>
              <a:t>Australia/ 	    242</a:t>
            </a:r>
          </a:p>
          <a:p>
            <a:r>
              <a:rPr lang="en-US" sz="3600" dirty="0">
                <a:solidFill>
                  <a:srgbClr val="376092"/>
                </a:solidFill>
                <a:latin typeface="+mn-lt"/>
              </a:rPr>
              <a:t>New Zealand 	</a:t>
            </a:r>
          </a:p>
          <a:p>
            <a:r>
              <a:rPr lang="en-US" sz="3600" dirty="0">
                <a:solidFill>
                  <a:srgbClr val="376092"/>
                </a:solidFill>
                <a:latin typeface="+mn-lt"/>
              </a:rPr>
              <a:t>China		    613 </a:t>
            </a:r>
          </a:p>
          <a:p>
            <a:r>
              <a:rPr lang="en-US" sz="3600" dirty="0">
                <a:solidFill>
                  <a:srgbClr val="376092"/>
                </a:solidFill>
                <a:latin typeface="+mn-lt"/>
              </a:rPr>
              <a:t>India		    103</a:t>
            </a:r>
          </a:p>
          <a:p>
            <a:r>
              <a:rPr lang="en-US" sz="3600" dirty="0">
                <a:solidFill>
                  <a:srgbClr val="376092"/>
                </a:solidFill>
                <a:latin typeface="+mn-lt"/>
              </a:rPr>
              <a:t>Japan		    882 </a:t>
            </a:r>
          </a:p>
        </p:txBody>
      </p:sp>
      <p:sp>
        <p:nvSpPr>
          <p:cNvPr id="9" name="Rectangle 8">
            <a:extLst>
              <a:ext uri="{FF2B5EF4-FFF2-40B4-BE49-F238E27FC236}">
                <a16:creationId xmlns:a16="http://schemas.microsoft.com/office/drawing/2014/main" id="{C8C32A9F-4655-426B-8F92-0AF79064E76F}"/>
              </a:ext>
            </a:extLst>
          </p:cNvPr>
          <p:cNvSpPr/>
          <p:nvPr/>
        </p:nvSpPr>
        <p:spPr>
          <a:xfrm>
            <a:off x="-38100" y="4752357"/>
            <a:ext cx="12268200" cy="646331"/>
          </a:xfrm>
          <a:prstGeom prst="rect">
            <a:avLst/>
          </a:prstGeom>
        </p:spPr>
        <p:txBody>
          <a:bodyPr wrap="square">
            <a:spAutoFit/>
          </a:bodyPr>
          <a:lstStyle/>
          <a:p>
            <a:pPr algn="ctr"/>
            <a:r>
              <a:rPr lang="en-US" sz="3600" dirty="0">
                <a:solidFill>
                  <a:srgbClr val="376092"/>
                </a:solidFill>
                <a:latin typeface="+mn-lt"/>
              </a:rPr>
              <a:t>Total Membership: 2,205</a:t>
            </a:r>
          </a:p>
        </p:txBody>
      </p:sp>
      <p:sp>
        <p:nvSpPr>
          <p:cNvPr id="10" name="Rectangle 9">
            <a:extLst>
              <a:ext uri="{FF2B5EF4-FFF2-40B4-BE49-F238E27FC236}">
                <a16:creationId xmlns:a16="http://schemas.microsoft.com/office/drawing/2014/main" id="{11841241-0912-4228-9EF1-0A1C058E2755}"/>
              </a:ext>
            </a:extLst>
          </p:cNvPr>
          <p:cNvSpPr/>
          <p:nvPr/>
        </p:nvSpPr>
        <p:spPr>
          <a:xfrm>
            <a:off x="6705600" y="1790163"/>
            <a:ext cx="4724400" cy="2308324"/>
          </a:xfrm>
          <a:prstGeom prst="rect">
            <a:avLst/>
          </a:prstGeom>
        </p:spPr>
        <p:txBody>
          <a:bodyPr wrap="square">
            <a:spAutoFit/>
          </a:bodyPr>
          <a:lstStyle/>
          <a:p>
            <a:r>
              <a:rPr lang="en-US" sz="3600" dirty="0">
                <a:solidFill>
                  <a:srgbClr val="376092"/>
                </a:solidFill>
                <a:latin typeface="+mn-lt"/>
              </a:rPr>
              <a:t>Korea		  81	 </a:t>
            </a:r>
          </a:p>
          <a:p>
            <a:r>
              <a:rPr lang="en-US" sz="3600" dirty="0">
                <a:solidFill>
                  <a:srgbClr val="376092"/>
                </a:solidFill>
                <a:latin typeface="+mn-lt"/>
              </a:rPr>
              <a:t>Pakistan	  	  26</a:t>
            </a:r>
          </a:p>
          <a:p>
            <a:r>
              <a:rPr lang="en-US" sz="3600" dirty="0">
                <a:solidFill>
                  <a:srgbClr val="376092"/>
                </a:solidFill>
                <a:latin typeface="+mn-lt"/>
              </a:rPr>
              <a:t>Southeast 	258</a:t>
            </a:r>
          </a:p>
          <a:p>
            <a:r>
              <a:rPr lang="en-US" sz="3600" dirty="0">
                <a:solidFill>
                  <a:srgbClr val="376092"/>
                </a:solidFill>
                <a:latin typeface="+mn-lt"/>
              </a:rPr>
              <a:t>Asian Division	 </a:t>
            </a:r>
          </a:p>
        </p:txBody>
      </p:sp>
      <p:sp>
        <p:nvSpPr>
          <p:cNvPr id="11" name="TextBox 10">
            <a:extLst>
              <a:ext uri="{FF2B5EF4-FFF2-40B4-BE49-F238E27FC236}">
                <a16:creationId xmlns:a16="http://schemas.microsoft.com/office/drawing/2014/main" id="{AD350ACB-112F-427D-837A-623B37792034}"/>
              </a:ext>
            </a:extLst>
          </p:cNvPr>
          <p:cNvSpPr txBox="1"/>
          <p:nvPr/>
        </p:nvSpPr>
        <p:spPr>
          <a:xfrm>
            <a:off x="3505200" y="5351457"/>
            <a:ext cx="3352800" cy="369332"/>
          </a:xfrm>
          <a:prstGeom prst="rect">
            <a:avLst/>
          </a:prstGeom>
          <a:noFill/>
        </p:spPr>
        <p:txBody>
          <a:bodyPr wrap="square" rtlCol="0">
            <a:spAutoFit/>
          </a:bodyPr>
          <a:lstStyle/>
          <a:p>
            <a:pPr algn="ctr">
              <a:defRPr/>
            </a:pPr>
            <a:r>
              <a:rPr lang="en-US" i="1" dirty="0">
                <a:latin typeface="+mn-lt"/>
              </a:rPr>
              <a:t>(Total as of August 24, 2021)</a:t>
            </a:r>
          </a:p>
        </p:txBody>
      </p:sp>
    </p:spTree>
    <p:extLst>
      <p:ext uri="{BB962C8B-B14F-4D97-AF65-F5344CB8AC3E}">
        <p14:creationId xmlns:p14="http://schemas.microsoft.com/office/powerpoint/2010/main" val="3781629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6F6366B-4F06-4152-9374-87EE097C10E1}"/>
              </a:ext>
            </a:extLst>
          </p:cNvPr>
          <p:cNvSpPr>
            <a:spLocks noGrp="1"/>
          </p:cNvSpPr>
          <p:nvPr>
            <p:ph type="title"/>
          </p:nvPr>
        </p:nvSpPr>
        <p:spPr>
          <a:xfrm>
            <a:off x="152400" y="304800"/>
            <a:ext cx="12039600" cy="1143000"/>
          </a:xfrm>
        </p:spPr>
        <p:txBody>
          <a:bodyPr/>
          <a:lstStyle/>
          <a:p>
            <a:r>
              <a:rPr lang="en-US" dirty="0"/>
              <a:t>IADR Members in Japan</a:t>
            </a:r>
          </a:p>
        </p:txBody>
      </p:sp>
      <p:sp>
        <p:nvSpPr>
          <p:cNvPr id="8" name="Rectangle 7">
            <a:extLst>
              <a:ext uri="{FF2B5EF4-FFF2-40B4-BE49-F238E27FC236}">
                <a16:creationId xmlns:a16="http://schemas.microsoft.com/office/drawing/2014/main" id="{D5272F3C-9434-4459-AB60-8DB80D2E374F}"/>
              </a:ext>
            </a:extLst>
          </p:cNvPr>
          <p:cNvSpPr/>
          <p:nvPr/>
        </p:nvSpPr>
        <p:spPr>
          <a:xfrm>
            <a:off x="2438400" y="4419600"/>
            <a:ext cx="6705600" cy="707886"/>
          </a:xfrm>
          <a:prstGeom prst="rect">
            <a:avLst/>
          </a:prstGeom>
        </p:spPr>
        <p:txBody>
          <a:bodyPr wrap="square">
            <a:spAutoFit/>
          </a:bodyPr>
          <a:lstStyle/>
          <a:p>
            <a:r>
              <a:rPr lang="en-US" sz="4000" dirty="0">
                <a:solidFill>
                  <a:schemeClr val="tx2"/>
                </a:solidFill>
                <a:latin typeface="+mn-lt"/>
                <a:ea typeface="+mn-ea"/>
              </a:rPr>
              <a:t>Total Membership:      884  </a:t>
            </a:r>
          </a:p>
        </p:txBody>
      </p:sp>
      <p:sp>
        <p:nvSpPr>
          <p:cNvPr id="9" name="Content Placeholder 2">
            <a:extLst>
              <a:ext uri="{FF2B5EF4-FFF2-40B4-BE49-F238E27FC236}">
                <a16:creationId xmlns:a16="http://schemas.microsoft.com/office/drawing/2014/main" id="{08F3F04E-62C6-40E3-A392-A94D6026D508}"/>
              </a:ext>
            </a:extLst>
          </p:cNvPr>
          <p:cNvSpPr>
            <a:spLocks noGrp="1"/>
          </p:cNvSpPr>
          <p:nvPr>
            <p:ph idx="1"/>
          </p:nvPr>
        </p:nvSpPr>
        <p:spPr>
          <a:xfrm>
            <a:off x="2514600" y="1454063"/>
            <a:ext cx="7162800" cy="2514600"/>
          </a:xfrm>
        </p:spPr>
        <p:txBody>
          <a:bodyPr>
            <a:noAutofit/>
          </a:bodyPr>
          <a:lstStyle/>
          <a:p>
            <a:pPr>
              <a:spcBef>
                <a:spcPts val="0"/>
              </a:spcBef>
              <a:defRPr/>
            </a:pPr>
            <a:r>
              <a:rPr lang="en-US" sz="4000" dirty="0">
                <a:solidFill>
                  <a:schemeClr val="tx2"/>
                </a:solidFill>
              </a:rPr>
              <a:t>Member:  				 	 703			        </a:t>
            </a:r>
          </a:p>
          <a:p>
            <a:pPr>
              <a:spcBef>
                <a:spcPts val="0"/>
              </a:spcBef>
              <a:defRPr/>
            </a:pPr>
            <a:r>
              <a:rPr lang="en-US" sz="4000" dirty="0">
                <a:solidFill>
                  <a:schemeClr val="tx2"/>
                </a:solidFill>
              </a:rPr>
              <a:t>Student Member: 	 113</a:t>
            </a:r>
          </a:p>
          <a:p>
            <a:pPr>
              <a:spcBef>
                <a:spcPts val="0"/>
              </a:spcBef>
              <a:defRPr/>
            </a:pPr>
            <a:r>
              <a:rPr lang="en-US" sz="4000" dirty="0">
                <a:solidFill>
                  <a:schemeClr val="tx2"/>
                </a:solidFill>
              </a:rPr>
              <a:t>Retired Member: 	   67  </a:t>
            </a:r>
          </a:p>
          <a:p>
            <a:pPr>
              <a:spcBef>
                <a:spcPts val="0"/>
              </a:spcBef>
              <a:defRPr/>
            </a:pPr>
            <a:r>
              <a:rPr lang="en-US" sz="4000" dirty="0">
                <a:solidFill>
                  <a:schemeClr val="tx2"/>
                </a:solidFill>
              </a:rPr>
              <a:t>Affiliate Member:   		  1</a:t>
            </a:r>
          </a:p>
          <a:p>
            <a:pPr marL="0" indent="0">
              <a:spcBef>
                <a:spcPts val="0"/>
              </a:spcBef>
              <a:buNone/>
              <a:defRPr/>
            </a:pPr>
            <a:r>
              <a:rPr lang="en-US" sz="4000" dirty="0">
                <a:solidFill>
                  <a:schemeClr val="tx2"/>
                </a:solidFill>
              </a:rPr>
              <a:t>	 </a:t>
            </a:r>
          </a:p>
        </p:txBody>
      </p:sp>
      <p:sp>
        <p:nvSpPr>
          <p:cNvPr id="11" name="TextBox 10">
            <a:extLst>
              <a:ext uri="{FF2B5EF4-FFF2-40B4-BE49-F238E27FC236}">
                <a16:creationId xmlns:a16="http://schemas.microsoft.com/office/drawing/2014/main" id="{C24E6DEC-A62B-44C2-AADE-D80AC1AB28B6}"/>
              </a:ext>
            </a:extLst>
          </p:cNvPr>
          <p:cNvSpPr txBox="1"/>
          <p:nvPr/>
        </p:nvSpPr>
        <p:spPr>
          <a:xfrm>
            <a:off x="2514600" y="5040868"/>
            <a:ext cx="2971800" cy="369332"/>
          </a:xfrm>
          <a:prstGeom prst="rect">
            <a:avLst/>
          </a:prstGeom>
          <a:noFill/>
        </p:spPr>
        <p:txBody>
          <a:bodyPr wrap="square" rtlCol="0">
            <a:spAutoFit/>
          </a:bodyPr>
          <a:lstStyle/>
          <a:p>
            <a:pPr algn="ctr">
              <a:defRPr/>
            </a:pPr>
            <a:r>
              <a:rPr lang="en-US" i="1" dirty="0">
                <a:latin typeface="+mn-lt"/>
              </a:rPr>
              <a:t>(As of September 7, 2021)</a:t>
            </a:r>
          </a:p>
        </p:txBody>
      </p:sp>
    </p:spTree>
    <p:extLst>
      <p:ext uri="{BB962C8B-B14F-4D97-AF65-F5344CB8AC3E}">
        <p14:creationId xmlns:p14="http://schemas.microsoft.com/office/powerpoint/2010/main" val="1214142465"/>
      </p:ext>
    </p:extLst>
  </p:cSld>
  <p:clrMapOvr>
    <a:masterClrMapping/>
  </p:clrMapOvr>
</p:sld>
</file>

<file path=ppt/theme/theme1.xml><?xml version="1.0" encoding="utf-8"?>
<a:theme xmlns:a="http://schemas.openxmlformats.org/drawingml/2006/main" name="IADR Master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ADR Master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3107</TotalTime>
  <Words>2461</Words>
  <Application>Microsoft Office PowerPoint</Application>
  <PresentationFormat>Widescreen</PresentationFormat>
  <Paragraphs>321</Paragraphs>
  <Slides>25</Slides>
  <Notes>25</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25</vt:i4>
      </vt:variant>
    </vt:vector>
  </HeadingPairs>
  <TitlesOfParts>
    <vt:vector size="32" baseType="lpstr">
      <vt:lpstr>Arial</vt:lpstr>
      <vt:lpstr>BloggerSans</vt:lpstr>
      <vt:lpstr>Calibri</vt:lpstr>
      <vt:lpstr>Gill Sans MT</vt:lpstr>
      <vt:lpstr>inherit</vt:lpstr>
      <vt:lpstr>IADR Master Template</vt:lpstr>
      <vt:lpstr>IADR Master Template</vt:lpstr>
      <vt:lpstr>About IADR  </vt:lpstr>
      <vt:lpstr>IADR Mission Statement</vt:lpstr>
      <vt:lpstr>IADR Vision Statement</vt:lpstr>
      <vt:lpstr>IADR Values Statement</vt:lpstr>
      <vt:lpstr>IADR Board of Directors</vt:lpstr>
      <vt:lpstr>IADR Regional Structure</vt:lpstr>
      <vt:lpstr>2020 IADR Membership by Region</vt:lpstr>
      <vt:lpstr>IADR Asia/Pacific Region Membership Breakdown</vt:lpstr>
      <vt:lpstr>IADR Members in Japan</vt:lpstr>
      <vt:lpstr>IADR Membership in Japan 2017-2021</vt:lpstr>
      <vt:lpstr>IADR Adopt-a-Member Fund</vt:lpstr>
      <vt:lpstr>Membership Benefits</vt:lpstr>
      <vt:lpstr>Membership Benefits</vt:lpstr>
      <vt:lpstr>IADR Community</vt:lpstr>
      <vt:lpstr>PowerPoint Presentation</vt:lpstr>
      <vt:lpstr>PowerPoint Presentation</vt:lpstr>
      <vt:lpstr>Journal of Dental Research</vt:lpstr>
      <vt:lpstr>JDR Clinical &amp; Translational Research</vt:lpstr>
      <vt:lpstr>IADR CE On Demand</vt:lpstr>
      <vt:lpstr>PowerPoint Presentation</vt:lpstr>
      <vt:lpstr>PowerPoint Presentation</vt:lpstr>
      <vt:lpstr>IADR COVID-19 Resources Webpage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About IADR</dc:title>
  <dc:creator>Elise Bender</dc:creator>
  <cp:lastModifiedBy>Elise Bender</cp:lastModifiedBy>
  <cp:revision>69</cp:revision>
  <dcterms:created xsi:type="dcterms:W3CDTF">2020-07-17T14:22:16Z</dcterms:created>
  <dcterms:modified xsi:type="dcterms:W3CDTF">2021-09-07T19:53:02Z</dcterms:modified>
</cp:coreProperties>
</file>